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Ubuntu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762" t="-39629" b="-3962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305073" y="933450"/>
            <a:ext cx="8838927" cy="131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1"/>
              </a:lnSpc>
            </a:pPr>
            <a:r>
              <a:rPr lang="en-US" sz="3701" dirty="0">
                <a:solidFill>
                  <a:srgbClr val="CDAF43"/>
                </a:solidFill>
                <a:latin typeface="Ubuntu Bold"/>
              </a:rPr>
              <a:t>GALA ŚRODOWISKA STUDENCKIEGO</a:t>
            </a:r>
          </a:p>
          <a:p>
            <a:pPr algn="ctr">
              <a:lnSpc>
                <a:spcPts val="5181"/>
              </a:lnSpc>
            </a:pPr>
            <a:r>
              <a:rPr lang="en-US" sz="3701" dirty="0">
                <a:solidFill>
                  <a:srgbClr val="CDAF43"/>
                </a:solidFill>
                <a:latin typeface="Ubuntu Bold"/>
              </a:rPr>
              <a:t>FORUM UCZELNI TECHNICZNYCH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67268" y="5379258"/>
            <a:ext cx="9753464" cy="871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3"/>
              </a:lnSpc>
              <a:spcBef>
                <a:spcPct val="0"/>
              </a:spcBef>
            </a:pPr>
            <a:r>
              <a:rPr lang="en-US" sz="5416" dirty="0" err="1">
                <a:solidFill>
                  <a:srgbClr val="CDAF43"/>
                </a:solidFill>
                <a:latin typeface="Ubuntu Bold"/>
              </a:rPr>
              <a:t>Nazwa</a:t>
            </a:r>
            <a:r>
              <a:rPr lang="en-US" sz="5416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5416" dirty="0" err="1">
                <a:solidFill>
                  <a:srgbClr val="CDAF43"/>
                </a:solidFill>
                <a:latin typeface="Ubuntu Bold"/>
              </a:rPr>
              <a:t>projektu</a:t>
            </a:r>
            <a:r>
              <a:rPr lang="en-US" sz="5416" dirty="0">
                <a:solidFill>
                  <a:srgbClr val="CDAF43"/>
                </a:solidFill>
                <a:latin typeface="Ubuntu Bold"/>
              </a:rPr>
              <a:t>/</a:t>
            </a:r>
            <a:r>
              <a:rPr lang="en-US" sz="5416" dirty="0" err="1">
                <a:solidFill>
                  <a:srgbClr val="CDAF43"/>
                </a:solidFill>
                <a:latin typeface="Ubuntu Bold"/>
              </a:rPr>
              <a:t>wydarzenia</a:t>
            </a:r>
            <a:endParaRPr lang="en-US" sz="5416" dirty="0">
              <a:solidFill>
                <a:srgbClr val="CDAF43"/>
              </a:solidFill>
              <a:latin typeface="Ubuntu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99476" y="6599878"/>
            <a:ext cx="5644753" cy="133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6"/>
              </a:lnSpc>
            </a:pPr>
            <a:r>
              <a:rPr lang="en-US" sz="3797" dirty="0" err="1">
                <a:solidFill>
                  <a:srgbClr val="CDAF43"/>
                </a:solidFill>
                <a:latin typeface="Ubuntu Bold"/>
              </a:rPr>
              <a:t>Pełna</a:t>
            </a:r>
            <a:r>
              <a:rPr lang="en-US" sz="3797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3797" dirty="0" err="1">
                <a:solidFill>
                  <a:srgbClr val="CDAF43"/>
                </a:solidFill>
                <a:latin typeface="Ubuntu Bold"/>
              </a:rPr>
              <a:t>nazwa</a:t>
            </a:r>
            <a:r>
              <a:rPr lang="en-US" sz="3797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3797" dirty="0" err="1">
                <a:solidFill>
                  <a:srgbClr val="CDAF43"/>
                </a:solidFill>
                <a:latin typeface="Ubuntu Bold"/>
              </a:rPr>
              <a:t>Samorządu</a:t>
            </a:r>
            <a:r>
              <a:rPr lang="en-US" sz="3797" dirty="0">
                <a:solidFill>
                  <a:srgbClr val="CDAF43"/>
                </a:solidFill>
                <a:latin typeface="Ubuntu Bold"/>
              </a:rPr>
              <a:t> 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 dirty="0" err="1">
                <a:solidFill>
                  <a:srgbClr val="CDAF43"/>
                </a:solidFill>
                <a:latin typeface="Ubuntu Bold"/>
              </a:rPr>
              <a:t>Pełna</a:t>
            </a:r>
            <a:r>
              <a:rPr lang="en-US" sz="3797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3797" dirty="0" err="1">
                <a:solidFill>
                  <a:srgbClr val="CDAF43"/>
                </a:solidFill>
                <a:latin typeface="Ubuntu Bold"/>
              </a:rPr>
              <a:t>nazwa</a:t>
            </a:r>
            <a:r>
              <a:rPr lang="en-US" sz="3797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3797" dirty="0" err="1">
                <a:solidFill>
                  <a:srgbClr val="CDAF43"/>
                </a:solidFill>
                <a:latin typeface="Ubuntu Bold"/>
              </a:rPr>
              <a:t>Uczelni</a:t>
            </a:r>
            <a:endParaRPr lang="en-US" sz="3797" dirty="0">
              <a:solidFill>
                <a:srgbClr val="CDAF43"/>
              </a:solidFill>
              <a:latin typeface="Ubuntu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00386" y="2504445"/>
            <a:ext cx="5448300" cy="52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5"/>
              </a:lnSpc>
              <a:spcBef>
                <a:spcPct val="0"/>
              </a:spcBef>
            </a:pPr>
            <a:r>
              <a:rPr lang="en-US" sz="2975" dirty="0">
                <a:solidFill>
                  <a:srgbClr val="CDAF43"/>
                </a:solidFill>
                <a:latin typeface="Ubuntu Bold"/>
              </a:rPr>
              <a:t>KATEGORIA (</a:t>
            </a:r>
            <a:r>
              <a:rPr lang="en-US" sz="2975" dirty="0" err="1">
                <a:solidFill>
                  <a:srgbClr val="CDAF43"/>
                </a:solidFill>
                <a:latin typeface="Ubuntu Bold"/>
              </a:rPr>
              <a:t>uzupełnij</a:t>
            </a:r>
            <a:r>
              <a:rPr lang="en-US" sz="2975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2975" dirty="0" err="1">
                <a:solidFill>
                  <a:srgbClr val="CDAF43"/>
                </a:solidFill>
                <a:latin typeface="Ubuntu Bold"/>
              </a:rPr>
              <a:t>nazwę</a:t>
            </a:r>
            <a:r>
              <a:rPr lang="en-US" sz="2975" dirty="0">
                <a:solidFill>
                  <a:srgbClr val="CDAF43"/>
                </a:solidFill>
                <a:latin typeface="Ubuntu Bold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99476" y="8595193"/>
            <a:ext cx="5644753" cy="52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5"/>
              </a:lnSpc>
              <a:spcBef>
                <a:spcPct val="0"/>
              </a:spcBef>
            </a:pPr>
            <a:r>
              <a:rPr lang="en-US" sz="2975" dirty="0">
                <a:solidFill>
                  <a:srgbClr val="CDAF43"/>
                </a:solidFill>
                <a:latin typeface="Ubuntu Bold"/>
              </a:rPr>
              <a:t>Data </a:t>
            </a:r>
            <a:r>
              <a:rPr lang="en-US" sz="2975" dirty="0" err="1">
                <a:solidFill>
                  <a:srgbClr val="CDAF43"/>
                </a:solidFill>
                <a:latin typeface="Ubuntu Bold"/>
              </a:rPr>
              <a:t>wydarzenia</a:t>
            </a:r>
            <a:r>
              <a:rPr lang="en-US" sz="2975" dirty="0">
                <a:solidFill>
                  <a:srgbClr val="CDAF43"/>
                </a:solidFill>
                <a:latin typeface="Ubuntu Bold"/>
              </a:rPr>
              <a:t>/</a:t>
            </a:r>
            <a:r>
              <a:rPr lang="en-US" sz="2975" dirty="0" err="1">
                <a:solidFill>
                  <a:srgbClr val="CDAF43"/>
                </a:solidFill>
                <a:latin typeface="Ubuntu Bold"/>
              </a:rPr>
              <a:t>okres</a:t>
            </a:r>
            <a:r>
              <a:rPr lang="en-US" sz="2975" dirty="0">
                <a:solidFill>
                  <a:srgbClr val="CDAF43"/>
                </a:solidFill>
                <a:latin typeface="Ubuntu Bold"/>
              </a:rPr>
              <a:t> </a:t>
            </a:r>
            <a:r>
              <a:rPr lang="en-US" sz="2975" dirty="0" err="1">
                <a:solidFill>
                  <a:srgbClr val="CDAF43"/>
                </a:solidFill>
                <a:latin typeface="Ubuntu Bold"/>
              </a:rPr>
              <a:t>trwania</a:t>
            </a:r>
            <a:endParaRPr lang="en-US" sz="2975" dirty="0">
              <a:solidFill>
                <a:srgbClr val="CDAF43"/>
              </a:solidFill>
              <a:latin typeface="Ubuntu Bold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BF9F48A-1DFD-8276-132F-C4EED6EB5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878" y="911969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C09C45">
                <a:alpha val="77647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63207" y="3226316"/>
            <a:ext cx="8161587" cy="306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Cel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i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opis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wydarzenia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</a:p>
          <a:p>
            <a:pPr algn="ctr">
              <a:lnSpc>
                <a:spcPts val="4848"/>
              </a:lnSpc>
            </a:pPr>
            <a:endParaRPr lang="en-US" sz="3463" dirty="0">
              <a:solidFill>
                <a:srgbClr val="000000"/>
              </a:solidFill>
              <a:latin typeface="Ubuntu Bold"/>
            </a:endParaRPr>
          </a:p>
          <a:p>
            <a:pPr algn="ctr">
              <a:lnSpc>
                <a:spcPts val="4848"/>
              </a:lnSpc>
            </a:pPr>
            <a:r>
              <a:rPr lang="en-US" sz="3463" dirty="0">
                <a:solidFill>
                  <a:srgbClr val="000000"/>
                </a:solidFill>
                <a:latin typeface="Ubuntu Bold"/>
              </a:rPr>
              <a:t>Na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tym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slajdzie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w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sposób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zwięzły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opisz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cel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i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całe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wydarzenie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(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możesz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dołączyć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 </a:t>
            </a:r>
            <a:r>
              <a:rPr lang="en-US" sz="3463" dirty="0" err="1">
                <a:solidFill>
                  <a:srgbClr val="000000"/>
                </a:solidFill>
                <a:latin typeface="Ubuntu Bold"/>
              </a:rPr>
              <a:t>zdjęcia</a:t>
            </a:r>
            <a:r>
              <a:rPr lang="en-US" sz="3463" dirty="0">
                <a:solidFill>
                  <a:srgbClr val="000000"/>
                </a:solidFill>
                <a:latin typeface="Ubuntu Bold"/>
              </a:rPr>
              <a:t>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70DDE2F-1F29-1F76-9EF1-2A533854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C09C45">
                <a:alpha val="77647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01546" y="3873741"/>
            <a:ext cx="11684909" cy="24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Na tym slajdzie w sposób zwięzły zawrzyj informacje o: </a:t>
            </a:r>
          </a:p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grupie docelowej projektu, ile osób było zaangażowanych w stworzenie projektu, ile osób wzięło udział w projekcie/wydarzeniu, sposobach promocji.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A9FCD49-675A-A69F-1140-EF98468C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C09C45">
                <a:alpha val="77647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JEŚLI NIEPOTRZEBNY — USUŃ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78CDF89-35B3-D05E-875A-D425875C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C09C45">
                <a:alpha val="77647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JEŚLI NIEPOTRZEBNY — USUŃ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490BDC9-44BB-3112-9DC5-60EF889E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C09C45">
                <a:alpha val="77647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JEŚLI NIEPOTRZEBNY — USUŃ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7AC0EF-1E25-281C-5226-CDDA6C099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640271" y="486462"/>
            <a:ext cx="17007457" cy="8633235"/>
            <a:chOff x="0" y="0"/>
            <a:chExt cx="4479330" cy="227377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9330" cy="2273774"/>
            </a:xfrm>
            <a:custGeom>
              <a:avLst/>
              <a:gdLst/>
              <a:ahLst/>
              <a:cxnLst/>
              <a:rect l="l" t="t" r="r" b="b"/>
              <a:pathLst>
                <a:path w="4479330" h="2273774">
                  <a:moveTo>
                    <a:pt x="0" y="0"/>
                  </a:moveTo>
                  <a:lnTo>
                    <a:pt x="4479330" y="0"/>
                  </a:lnTo>
                  <a:lnTo>
                    <a:pt x="4479330" y="2273774"/>
                  </a:lnTo>
                  <a:lnTo>
                    <a:pt x="0" y="2273774"/>
                  </a:lnTo>
                  <a:close/>
                </a:path>
              </a:pathLst>
            </a:custGeom>
            <a:solidFill>
              <a:srgbClr val="C09C45">
                <a:alpha val="77647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445154" y="3840325"/>
            <a:ext cx="11684909" cy="18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SLAJD DO DOWOLNEGO ZAGOSPODAROWANIA (ZDJĘCIA/DODATKOWE OPISY). </a:t>
            </a:r>
          </a:p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000000"/>
                </a:solidFill>
                <a:latin typeface="Ubuntu Bold"/>
              </a:rPr>
              <a:t>JEŚLI NIEPOTRZEBNY — USUŃ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598CF1F-E63D-96DD-BC14-363309B5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629" b="-3962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305073" y="933450"/>
            <a:ext cx="8838927" cy="131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1"/>
              </a:lnSpc>
            </a:pPr>
            <a:r>
              <a:rPr lang="en-US" sz="3701">
                <a:solidFill>
                  <a:srgbClr val="CDAF43"/>
                </a:solidFill>
                <a:latin typeface="Ubuntu Bold"/>
              </a:rPr>
              <a:t>GALA ŚRODOWISKA STUDENCKIEGO</a:t>
            </a:r>
          </a:p>
          <a:p>
            <a:pPr algn="ctr">
              <a:lnSpc>
                <a:spcPts val="5181"/>
              </a:lnSpc>
            </a:pPr>
            <a:r>
              <a:rPr lang="en-US" sz="3701">
                <a:solidFill>
                  <a:srgbClr val="CDAF43"/>
                </a:solidFill>
                <a:latin typeface="Ubuntu Bold"/>
              </a:rPr>
              <a:t>FORUM UCZELNI TECHNICZNYCH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15498" y="4681952"/>
            <a:ext cx="8057004" cy="267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6"/>
              </a:lnSpc>
            </a:pPr>
            <a:r>
              <a:rPr lang="en-US" sz="3797">
                <a:solidFill>
                  <a:srgbClr val="CDAF43"/>
                </a:solidFill>
                <a:latin typeface="Ubuntu Bold"/>
              </a:rPr>
              <a:t>DANE KONTAKTOWE </a:t>
            </a:r>
          </a:p>
          <a:p>
            <a:pPr algn="ctr">
              <a:lnSpc>
                <a:spcPts val="5316"/>
              </a:lnSpc>
            </a:pPr>
            <a:r>
              <a:rPr lang="en-US" sz="3797">
                <a:solidFill>
                  <a:srgbClr val="CDAF43"/>
                </a:solidFill>
                <a:latin typeface="Ubuntu Bold"/>
              </a:rPr>
              <a:t>Imię i Nazwisko osoby zgłaszającej </a:t>
            </a:r>
          </a:p>
          <a:p>
            <a:pPr algn="ctr">
              <a:lnSpc>
                <a:spcPts val="5316"/>
              </a:lnSpc>
            </a:pPr>
            <a:r>
              <a:rPr lang="en-US" sz="3797">
                <a:solidFill>
                  <a:srgbClr val="CDAF43"/>
                </a:solidFill>
                <a:latin typeface="Ubuntu Bold"/>
              </a:rPr>
              <a:t>e-mail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CDAF43"/>
                </a:solidFill>
                <a:latin typeface="Ubuntu Bold"/>
              </a:rPr>
              <a:t>numer telefonu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A57BB9-0607-7972-CD14-6E4A491E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9264358"/>
            <a:ext cx="2624451" cy="970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152</Words>
  <Application>Microsoft Office PowerPoint</Application>
  <PresentationFormat>Niestandardowy</PresentationFormat>
  <Paragraphs>26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Ubuntu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formatka gala</dc:title>
  <cp:lastModifiedBy>Natalia Guzik</cp:lastModifiedBy>
  <cp:revision>3</cp:revision>
  <dcterms:created xsi:type="dcterms:W3CDTF">2006-08-16T00:00:00Z</dcterms:created>
  <dcterms:modified xsi:type="dcterms:W3CDTF">2023-09-20T18:35:35Z</dcterms:modified>
  <dc:identifier>DAFtxqbsdLI</dc:identifier>
</cp:coreProperties>
</file>