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18288000" cy="10287000"/>
  <p:notesSz cx="6858000" cy="9144000"/>
  <p:embeddedFontLst>
    <p:embeddedFont>
      <p:font typeface="Ubuntu Bold" charset="1" panose="020B0804030602030204"/>
      <p:regular r:id="rId1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slides/slide7.xml" Type="http://schemas.openxmlformats.org/officeDocument/2006/relationships/slide"/><Relationship Id="rId13" Target="slides/slide8.xml" Type="http://schemas.openxmlformats.org/officeDocument/2006/relationships/slide"/><Relationship Id="rId14" Target="fonts/font14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4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4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4.pn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4.pn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4.pn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4.pn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4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78762" t="-39629" r="0" b="-39629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14450364" y="8871260"/>
            <a:ext cx="3837636" cy="1415740"/>
          </a:xfrm>
          <a:custGeom>
            <a:avLst/>
            <a:gdLst/>
            <a:ahLst/>
            <a:cxnLst/>
            <a:rect r="r" b="b" t="t" l="l"/>
            <a:pathLst>
              <a:path h="1415740" w="3837636">
                <a:moveTo>
                  <a:pt x="0" y="0"/>
                </a:moveTo>
                <a:lnTo>
                  <a:pt x="3837636" y="0"/>
                </a:lnTo>
                <a:lnTo>
                  <a:pt x="3837636" y="1415740"/>
                </a:lnTo>
                <a:lnTo>
                  <a:pt x="0" y="1415740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TextBox 4" id="4"/>
          <p:cNvSpPr txBox="true"/>
          <p:nvPr/>
        </p:nvSpPr>
        <p:spPr>
          <a:xfrm rot="0">
            <a:off x="6005157" y="5888791"/>
            <a:ext cx="6277687" cy="114506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223"/>
              </a:lnSpc>
              <a:spcBef>
                <a:spcPct val="0"/>
              </a:spcBef>
            </a:pPr>
            <a:r>
              <a:rPr lang="en-US" b="true" sz="6587">
                <a:solidFill>
                  <a:srgbClr val="C09C45"/>
                </a:solidFill>
                <a:latin typeface="Ubuntu Bold"/>
                <a:ea typeface="Ubuntu Bold"/>
                <a:cs typeface="Ubuntu Bold"/>
                <a:sym typeface="Ubuntu Bold"/>
              </a:rPr>
              <a:t>Nazwa projektu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6321788" y="8095903"/>
            <a:ext cx="5644424" cy="66745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316"/>
              </a:lnSpc>
              <a:spcBef>
                <a:spcPct val="0"/>
              </a:spcBef>
            </a:pPr>
            <a:r>
              <a:rPr lang="en-US" b="true" sz="3797">
                <a:solidFill>
                  <a:srgbClr val="CDAF43"/>
                </a:solidFill>
                <a:latin typeface="Ubuntu Bold"/>
                <a:ea typeface="Ubuntu Bold"/>
                <a:cs typeface="Ubuntu Bold"/>
                <a:sym typeface="Ubuntu Bold"/>
              </a:rPr>
              <a:t>Pełna nazwa Samorządu 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507252" y="4107505"/>
            <a:ext cx="6180773" cy="6000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725"/>
              </a:lnSpc>
              <a:spcBef>
                <a:spcPct val="0"/>
              </a:spcBef>
            </a:pPr>
            <a:r>
              <a:rPr lang="en-US" b="true" sz="3375">
                <a:solidFill>
                  <a:srgbClr val="CDAF43"/>
                </a:solidFill>
                <a:latin typeface="Ubuntu Bold"/>
                <a:ea typeface="Ubuntu Bold"/>
                <a:cs typeface="Ubuntu Bold"/>
                <a:sym typeface="Ubuntu Bold"/>
              </a:rPr>
              <a:t>KATEGORIA (uzupełnij nazwę)</a:t>
            </a:r>
          </a:p>
        </p:txBody>
      </p:sp>
      <p:sp>
        <p:nvSpPr>
          <p:cNvPr name="Freeform 7" id="7"/>
          <p:cNvSpPr/>
          <p:nvPr/>
        </p:nvSpPr>
        <p:spPr>
          <a:xfrm flipH="false" flipV="false" rot="0">
            <a:off x="1375503" y="170855"/>
            <a:ext cx="4022375" cy="4022375"/>
          </a:xfrm>
          <a:custGeom>
            <a:avLst/>
            <a:gdLst/>
            <a:ahLst/>
            <a:cxnLst/>
            <a:rect r="r" b="b" t="t" l="l"/>
            <a:pathLst>
              <a:path h="4022375" w="4022375">
                <a:moveTo>
                  <a:pt x="0" y="0"/>
                </a:moveTo>
                <a:lnTo>
                  <a:pt x="4022374" y="0"/>
                </a:lnTo>
                <a:lnTo>
                  <a:pt x="4022374" y="4022375"/>
                </a:lnTo>
                <a:lnTo>
                  <a:pt x="0" y="4022375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grpSp>
        <p:nvGrpSpPr>
          <p:cNvPr name="Group 8" id="8"/>
          <p:cNvGrpSpPr/>
          <p:nvPr/>
        </p:nvGrpSpPr>
        <p:grpSpPr>
          <a:xfrm rot="0">
            <a:off x="666182" y="6974037"/>
            <a:ext cx="199211" cy="3006438"/>
            <a:chOff x="0" y="0"/>
            <a:chExt cx="37776" cy="570110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37776" cy="570110"/>
            </a:xfrm>
            <a:custGeom>
              <a:avLst/>
              <a:gdLst/>
              <a:ahLst/>
              <a:cxnLst/>
              <a:rect r="r" b="b" t="t" l="l"/>
              <a:pathLst>
                <a:path h="570110" w="37776">
                  <a:moveTo>
                    <a:pt x="0" y="0"/>
                  </a:moveTo>
                  <a:lnTo>
                    <a:pt x="37776" y="0"/>
                  </a:lnTo>
                  <a:lnTo>
                    <a:pt x="37776" y="570110"/>
                  </a:lnTo>
                  <a:lnTo>
                    <a:pt x="0" y="570110"/>
                  </a:lnTo>
                  <a:close/>
                </a:path>
              </a:pathLst>
            </a:custGeom>
            <a:solidFill>
              <a:srgbClr val="C09C45"/>
            </a:solidFill>
          </p:spPr>
        </p:sp>
        <p:sp>
          <p:nvSpPr>
            <p:cNvPr name="TextBox 10" id="10"/>
            <p:cNvSpPr txBox="true"/>
            <p:nvPr/>
          </p:nvSpPr>
          <p:spPr>
            <a:xfrm>
              <a:off x="0" y="-57150"/>
              <a:ext cx="37776" cy="62726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4480"/>
                </a:lnSpc>
              </a:pPr>
            </a:p>
          </p:txBody>
        </p:sp>
      </p:grpSp>
      <p:grpSp>
        <p:nvGrpSpPr>
          <p:cNvPr name="Group 11" id="11"/>
          <p:cNvGrpSpPr/>
          <p:nvPr/>
        </p:nvGrpSpPr>
        <p:grpSpPr>
          <a:xfrm rot="0">
            <a:off x="17259300" y="459949"/>
            <a:ext cx="199211" cy="3006438"/>
            <a:chOff x="0" y="0"/>
            <a:chExt cx="37776" cy="570110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0" y="0"/>
              <a:ext cx="37776" cy="570110"/>
            </a:xfrm>
            <a:custGeom>
              <a:avLst/>
              <a:gdLst/>
              <a:ahLst/>
              <a:cxnLst/>
              <a:rect r="r" b="b" t="t" l="l"/>
              <a:pathLst>
                <a:path h="570110" w="37776">
                  <a:moveTo>
                    <a:pt x="0" y="0"/>
                  </a:moveTo>
                  <a:lnTo>
                    <a:pt x="37776" y="0"/>
                  </a:lnTo>
                  <a:lnTo>
                    <a:pt x="37776" y="570110"/>
                  </a:lnTo>
                  <a:lnTo>
                    <a:pt x="0" y="570110"/>
                  </a:lnTo>
                  <a:close/>
                </a:path>
              </a:pathLst>
            </a:custGeom>
            <a:solidFill>
              <a:srgbClr val="C09C45"/>
            </a:solidFill>
          </p:spPr>
        </p:sp>
        <p:sp>
          <p:nvSpPr>
            <p:cNvPr name="TextBox 13" id="13"/>
            <p:cNvSpPr txBox="true"/>
            <p:nvPr/>
          </p:nvSpPr>
          <p:spPr>
            <a:xfrm>
              <a:off x="0" y="-57150"/>
              <a:ext cx="37776" cy="62726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4480"/>
                </a:lnSpc>
              </a:pPr>
            </a:p>
          </p:txBody>
        </p:sp>
      </p:grp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-1746027">
            <a:off x="-1347240" y="-3797843"/>
            <a:ext cx="20982479" cy="17882685"/>
          </a:xfrm>
          <a:custGeom>
            <a:avLst/>
            <a:gdLst/>
            <a:ahLst/>
            <a:cxnLst/>
            <a:rect r="r" b="b" t="t" l="l"/>
            <a:pathLst>
              <a:path h="17882685" w="20982479">
                <a:moveTo>
                  <a:pt x="5003005" y="0"/>
                </a:moveTo>
                <a:lnTo>
                  <a:pt x="20982480" y="8894231"/>
                </a:lnTo>
                <a:lnTo>
                  <a:pt x="15979475" y="17882686"/>
                </a:lnTo>
                <a:lnTo>
                  <a:pt x="0" y="8988455"/>
                </a:lnTo>
                <a:lnTo>
                  <a:pt x="5003005" y="0"/>
                </a:lnTo>
                <a:close/>
              </a:path>
            </a:pathLst>
          </a:custGeom>
          <a:blipFill>
            <a:blip r:embed="rId2"/>
            <a:stretch>
              <a:fillRect l="-25619" t="-139" r="-25685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640271" y="486462"/>
            <a:ext cx="17007457" cy="8633235"/>
            <a:chOff x="0" y="0"/>
            <a:chExt cx="4479330" cy="2273774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4479330" cy="2273774"/>
            </a:xfrm>
            <a:custGeom>
              <a:avLst/>
              <a:gdLst/>
              <a:ahLst/>
              <a:cxnLst/>
              <a:rect r="r" b="b" t="t" l="l"/>
              <a:pathLst>
                <a:path h="2273774" w="4479330">
                  <a:moveTo>
                    <a:pt x="0" y="0"/>
                  </a:moveTo>
                  <a:lnTo>
                    <a:pt x="4479330" y="0"/>
                  </a:lnTo>
                  <a:lnTo>
                    <a:pt x="4479330" y="2273774"/>
                  </a:lnTo>
                  <a:lnTo>
                    <a:pt x="0" y="2273774"/>
                  </a:lnTo>
                  <a:close/>
                </a:path>
              </a:pathLst>
            </a:custGeom>
            <a:solidFill>
              <a:srgbClr val="C09C45">
                <a:alpha val="77647"/>
              </a:srgbClr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38100"/>
              <a:ext cx="4479330" cy="231187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sp>
        <p:nvSpPr>
          <p:cNvPr name="TextBox 6" id="6"/>
          <p:cNvSpPr txBox="true"/>
          <p:nvPr/>
        </p:nvSpPr>
        <p:spPr>
          <a:xfrm rot="0">
            <a:off x="5063207" y="3226316"/>
            <a:ext cx="8161587" cy="245379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848"/>
              </a:lnSpc>
            </a:pPr>
            <a:r>
              <a:rPr lang="en-US" sz="3463" b="true">
                <a:solidFill>
                  <a:srgbClr val="000000"/>
                </a:solidFill>
                <a:latin typeface="Ubuntu Bold"/>
                <a:ea typeface="Ubuntu Bold"/>
                <a:cs typeface="Ubuntu Bold"/>
                <a:sym typeface="Ubuntu Bold"/>
              </a:rPr>
              <a:t>Opis wydarzenia </a:t>
            </a:r>
          </a:p>
          <a:p>
            <a:pPr algn="ctr">
              <a:lnSpc>
                <a:spcPts val="4848"/>
              </a:lnSpc>
            </a:pPr>
          </a:p>
          <a:p>
            <a:pPr algn="ctr">
              <a:lnSpc>
                <a:spcPts val="4848"/>
              </a:lnSpc>
            </a:pPr>
            <a:r>
              <a:rPr lang="en-US" b="true" sz="3463">
                <a:solidFill>
                  <a:srgbClr val="000000"/>
                </a:solidFill>
                <a:latin typeface="Ubuntu Bold"/>
                <a:ea typeface="Ubuntu Bold"/>
                <a:cs typeface="Ubuntu Bold"/>
                <a:sym typeface="Ubuntu Bold"/>
              </a:rPr>
              <a:t>Na tym slajdzie opisz całe wydarzenie (możesz dołączyć zdjęcia)</a:t>
            </a:r>
          </a:p>
        </p:txBody>
      </p:sp>
      <p:sp>
        <p:nvSpPr>
          <p:cNvPr name="Freeform 7" id="7"/>
          <p:cNvSpPr/>
          <p:nvPr/>
        </p:nvSpPr>
        <p:spPr>
          <a:xfrm flipH="false" flipV="false" rot="0">
            <a:off x="15123803" y="9119698"/>
            <a:ext cx="3164197" cy="1167302"/>
          </a:xfrm>
          <a:custGeom>
            <a:avLst/>
            <a:gdLst/>
            <a:ahLst/>
            <a:cxnLst/>
            <a:rect r="r" b="b" t="t" l="l"/>
            <a:pathLst>
              <a:path h="1167302" w="3164197">
                <a:moveTo>
                  <a:pt x="0" y="0"/>
                </a:moveTo>
                <a:lnTo>
                  <a:pt x="3164197" y="0"/>
                </a:lnTo>
                <a:lnTo>
                  <a:pt x="3164197" y="1167302"/>
                </a:lnTo>
                <a:lnTo>
                  <a:pt x="0" y="116730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1977705">
            <a:off x="-1326597" y="-4147130"/>
            <a:ext cx="20941194" cy="18581260"/>
          </a:xfrm>
          <a:custGeom>
            <a:avLst/>
            <a:gdLst/>
            <a:ahLst/>
            <a:cxnLst/>
            <a:rect r="r" b="b" t="t" l="l"/>
            <a:pathLst>
              <a:path h="18581260" w="20941194">
                <a:moveTo>
                  <a:pt x="0" y="9950118"/>
                </a:moveTo>
                <a:lnTo>
                  <a:pt x="15344253" y="0"/>
                </a:lnTo>
                <a:lnTo>
                  <a:pt x="20941194" y="8631142"/>
                </a:lnTo>
                <a:lnTo>
                  <a:pt x="5596941" y="18581260"/>
                </a:lnTo>
                <a:lnTo>
                  <a:pt x="0" y="9950118"/>
                </a:lnTo>
                <a:close/>
              </a:path>
            </a:pathLst>
          </a:custGeom>
          <a:blipFill>
            <a:blip r:embed="rId2"/>
            <a:stretch>
              <a:fillRect l="-28791" t="-129" r="-28717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640271" y="486462"/>
            <a:ext cx="17007457" cy="8633235"/>
            <a:chOff x="0" y="0"/>
            <a:chExt cx="4479330" cy="2273774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4479330" cy="2273774"/>
            </a:xfrm>
            <a:custGeom>
              <a:avLst/>
              <a:gdLst/>
              <a:ahLst/>
              <a:cxnLst/>
              <a:rect r="r" b="b" t="t" l="l"/>
              <a:pathLst>
                <a:path h="2273774" w="4479330">
                  <a:moveTo>
                    <a:pt x="0" y="0"/>
                  </a:moveTo>
                  <a:lnTo>
                    <a:pt x="4479330" y="0"/>
                  </a:lnTo>
                  <a:lnTo>
                    <a:pt x="4479330" y="2273774"/>
                  </a:lnTo>
                  <a:lnTo>
                    <a:pt x="0" y="2273774"/>
                  </a:lnTo>
                  <a:close/>
                </a:path>
              </a:pathLst>
            </a:custGeom>
            <a:solidFill>
              <a:srgbClr val="C09C45">
                <a:alpha val="77647"/>
              </a:srgbClr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38100"/>
              <a:ext cx="4479330" cy="231187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sp>
        <p:nvSpPr>
          <p:cNvPr name="TextBox 6" id="6"/>
          <p:cNvSpPr txBox="true"/>
          <p:nvPr/>
        </p:nvSpPr>
        <p:spPr>
          <a:xfrm rot="0">
            <a:off x="3301546" y="3873741"/>
            <a:ext cx="11684909" cy="245379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848"/>
              </a:lnSpc>
            </a:pPr>
            <a:r>
              <a:rPr lang="en-US" sz="3463" b="true">
                <a:solidFill>
                  <a:srgbClr val="000000"/>
                </a:solidFill>
                <a:latin typeface="Ubuntu Bold"/>
                <a:ea typeface="Ubuntu Bold"/>
                <a:cs typeface="Ubuntu Bold"/>
                <a:sym typeface="Ubuntu Bold"/>
              </a:rPr>
              <a:t>Na tym slajdzie zawrzyj informacje o: </a:t>
            </a:r>
          </a:p>
          <a:p>
            <a:pPr algn="ctr">
              <a:lnSpc>
                <a:spcPts val="4848"/>
              </a:lnSpc>
            </a:pPr>
            <a:r>
              <a:rPr lang="en-US" b="true" sz="3463">
                <a:solidFill>
                  <a:srgbClr val="000000"/>
                </a:solidFill>
                <a:latin typeface="Ubuntu Bold"/>
                <a:ea typeface="Ubuntu Bold"/>
                <a:cs typeface="Ubuntu Bold"/>
                <a:sym typeface="Ubuntu Bold"/>
              </a:rPr>
              <a:t>grupie docelowej projektu, ile osób było zaangażowanych w stworzenie projektu, ile osób wzięło udział w projekcie (jeżeli dotyczy), sposobach promocji. </a:t>
            </a:r>
          </a:p>
        </p:txBody>
      </p:sp>
      <p:sp>
        <p:nvSpPr>
          <p:cNvPr name="Freeform 7" id="7"/>
          <p:cNvSpPr/>
          <p:nvPr/>
        </p:nvSpPr>
        <p:spPr>
          <a:xfrm flipH="false" flipV="false" rot="0">
            <a:off x="15123803" y="9119698"/>
            <a:ext cx="3164197" cy="1167302"/>
          </a:xfrm>
          <a:custGeom>
            <a:avLst/>
            <a:gdLst/>
            <a:ahLst/>
            <a:cxnLst/>
            <a:rect r="r" b="b" t="t" l="l"/>
            <a:pathLst>
              <a:path h="1167302" w="3164197">
                <a:moveTo>
                  <a:pt x="0" y="0"/>
                </a:moveTo>
                <a:lnTo>
                  <a:pt x="3164197" y="0"/>
                </a:lnTo>
                <a:lnTo>
                  <a:pt x="3164197" y="1167302"/>
                </a:lnTo>
                <a:lnTo>
                  <a:pt x="0" y="116730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-10435200">
            <a:off x="-493348" y="-939571"/>
            <a:ext cx="19274696" cy="12166142"/>
          </a:xfrm>
          <a:custGeom>
            <a:avLst/>
            <a:gdLst/>
            <a:ahLst/>
            <a:cxnLst/>
            <a:rect r="r" b="b" t="t" l="l"/>
            <a:pathLst>
              <a:path h="12166142" w="19274696">
                <a:moveTo>
                  <a:pt x="19274696" y="10229135"/>
                </a:moveTo>
                <a:lnTo>
                  <a:pt x="1089566" y="12166142"/>
                </a:lnTo>
                <a:lnTo>
                  <a:pt x="0" y="1937007"/>
                </a:lnTo>
                <a:lnTo>
                  <a:pt x="18185130" y="0"/>
                </a:lnTo>
                <a:lnTo>
                  <a:pt x="19274696" y="10229135"/>
                </a:lnTo>
                <a:close/>
              </a:path>
            </a:pathLst>
          </a:custGeom>
          <a:blipFill>
            <a:blip r:embed="rId2"/>
            <a:stretch>
              <a:fillRect l="-7610" t="-1373" r="-7625" b="-1606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640271" y="486462"/>
            <a:ext cx="17007457" cy="8633235"/>
            <a:chOff x="0" y="0"/>
            <a:chExt cx="4479330" cy="2273774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4479330" cy="2273774"/>
            </a:xfrm>
            <a:custGeom>
              <a:avLst/>
              <a:gdLst/>
              <a:ahLst/>
              <a:cxnLst/>
              <a:rect r="r" b="b" t="t" l="l"/>
              <a:pathLst>
                <a:path h="2273774" w="4479330">
                  <a:moveTo>
                    <a:pt x="0" y="0"/>
                  </a:moveTo>
                  <a:lnTo>
                    <a:pt x="4479330" y="0"/>
                  </a:lnTo>
                  <a:lnTo>
                    <a:pt x="4479330" y="2273774"/>
                  </a:lnTo>
                  <a:lnTo>
                    <a:pt x="0" y="2273774"/>
                  </a:lnTo>
                  <a:close/>
                </a:path>
              </a:pathLst>
            </a:custGeom>
            <a:solidFill>
              <a:srgbClr val="C09C45">
                <a:alpha val="77647"/>
              </a:srgbClr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38100"/>
              <a:ext cx="4479330" cy="231187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sp>
        <p:nvSpPr>
          <p:cNvPr name="TextBox 6" id="6"/>
          <p:cNvSpPr txBox="true"/>
          <p:nvPr/>
        </p:nvSpPr>
        <p:spPr>
          <a:xfrm rot="0">
            <a:off x="3445154" y="3840325"/>
            <a:ext cx="11684909" cy="183978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848"/>
              </a:lnSpc>
            </a:pPr>
            <a:r>
              <a:rPr lang="en-US" sz="3463" b="true">
                <a:solidFill>
                  <a:srgbClr val="000000"/>
                </a:solidFill>
                <a:latin typeface="Ubuntu Bold"/>
                <a:ea typeface="Ubuntu Bold"/>
                <a:cs typeface="Ubuntu Bold"/>
                <a:sym typeface="Ubuntu Bold"/>
              </a:rPr>
              <a:t>SLAJD DO DOWOLNEGO ZAGOSPODAROWANIA (ZDJĘCIA/DODATKOWE OPISY). </a:t>
            </a:r>
          </a:p>
          <a:p>
            <a:pPr algn="ctr">
              <a:lnSpc>
                <a:spcPts val="4848"/>
              </a:lnSpc>
            </a:pPr>
            <a:r>
              <a:rPr lang="en-US" b="true" sz="3463">
                <a:solidFill>
                  <a:srgbClr val="000000"/>
                </a:solidFill>
                <a:latin typeface="Ubuntu Bold"/>
                <a:ea typeface="Ubuntu Bold"/>
                <a:cs typeface="Ubuntu Bold"/>
                <a:sym typeface="Ubuntu Bold"/>
              </a:rPr>
              <a:t>JEŚLI NIEPOTRZEBNY — USUŃ</a:t>
            </a:r>
          </a:p>
        </p:txBody>
      </p:sp>
      <p:sp>
        <p:nvSpPr>
          <p:cNvPr name="Freeform 7" id="7"/>
          <p:cNvSpPr/>
          <p:nvPr/>
        </p:nvSpPr>
        <p:spPr>
          <a:xfrm flipH="false" flipV="false" rot="0">
            <a:off x="15123803" y="9119698"/>
            <a:ext cx="3164197" cy="1167302"/>
          </a:xfrm>
          <a:custGeom>
            <a:avLst/>
            <a:gdLst/>
            <a:ahLst/>
            <a:cxnLst/>
            <a:rect r="r" b="b" t="t" l="l"/>
            <a:pathLst>
              <a:path h="1167302" w="3164197">
                <a:moveTo>
                  <a:pt x="0" y="0"/>
                </a:moveTo>
                <a:lnTo>
                  <a:pt x="3164197" y="0"/>
                </a:lnTo>
                <a:lnTo>
                  <a:pt x="3164197" y="1167302"/>
                </a:lnTo>
                <a:lnTo>
                  <a:pt x="0" y="116730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1422628">
            <a:off x="-1296426" y="-3242775"/>
            <a:ext cx="20880852" cy="16772549"/>
          </a:xfrm>
          <a:custGeom>
            <a:avLst/>
            <a:gdLst/>
            <a:ahLst/>
            <a:cxnLst/>
            <a:rect r="r" b="b" t="t" l="l"/>
            <a:pathLst>
              <a:path h="16772549" w="20880852">
                <a:moveTo>
                  <a:pt x="0" y="7353885"/>
                </a:moveTo>
                <a:lnTo>
                  <a:pt x="16744292" y="0"/>
                </a:lnTo>
                <a:lnTo>
                  <a:pt x="20880852" y="9418665"/>
                </a:lnTo>
                <a:lnTo>
                  <a:pt x="4136560" y="16772550"/>
                </a:lnTo>
                <a:lnTo>
                  <a:pt x="0" y="7353885"/>
                </a:lnTo>
                <a:close/>
              </a:path>
            </a:pathLst>
          </a:custGeom>
          <a:blipFill>
            <a:blip r:embed="rId2"/>
            <a:stretch>
              <a:fillRect l="-40184" t="-155" r="-2441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640271" y="486462"/>
            <a:ext cx="17007457" cy="8633235"/>
            <a:chOff x="0" y="0"/>
            <a:chExt cx="4479330" cy="2273774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4479330" cy="2273774"/>
            </a:xfrm>
            <a:custGeom>
              <a:avLst/>
              <a:gdLst/>
              <a:ahLst/>
              <a:cxnLst/>
              <a:rect r="r" b="b" t="t" l="l"/>
              <a:pathLst>
                <a:path h="2273774" w="4479330">
                  <a:moveTo>
                    <a:pt x="0" y="0"/>
                  </a:moveTo>
                  <a:lnTo>
                    <a:pt x="4479330" y="0"/>
                  </a:lnTo>
                  <a:lnTo>
                    <a:pt x="4479330" y="2273774"/>
                  </a:lnTo>
                  <a:lnTo>
                    <a:pt x="0" y="2273774"/>
                  </a:lnTo>
                  <a:close/>
                </a:path>
              </a:pathLst>
            </a:custGeom>
            <a:solidFill>
              <a:srgbClr val="C09C45">
                <a:alpha val="77647"/>
              </a:srgbClr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38100"/>
              <a:ext cx="4479330" cy="231187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sp>
        <p:nvSpPr>
          <p:cNvPr name="TextBox 6" id="6"/>
          <p:cNvSpPr txBox="true"/>
          <p:nvPr/>
        </p:nvSpPr>
        <p:spPr>
          <a:xfrm rot="0">
            <a:off x="3445154" y="3840325"/>
            <a:ext cx="11684909" cy="183978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848"/>
              </a:lnSpc>
            </a:pPr>
            <a:r>
              <a:rPr lang="en-US" sz="3463" b="true">
                <a:solidFill>
                  <a:srgbClr val="000000"/>
                </a:solidFill>
                <a:latin typeface="Ubuntu Bold"/>
                <a:ea typeface="Ubuntu Bold"/>
                <a:cs typeface="Ubuntu Bold"/>
                <a:sym typeface="Ubuntu Bold"/>
              </a:rPr>
              <a:t>SLAJD DO DOWOLNEGO ZAGOSPODAROWANIA (ZDJĘCIA/DODATKOWE OPISY). </a:t>
            </a:r>
          </a:p>
          <a:p>
            <a:pPr algn="ctr">
              <a:lnSpc>
                <a:spcPts val="4848"/>
              </a:lnSpc>
            </a:pPr>
            <a:r>
              <a:rPr lang="en-US" b="true" sz="3463">
                <a:solidFill>
                  <a:srgbClr val="000000"/>
                </a:solidFill>
                <a:latin typeface="Ubuntu Bold"/>
                <a:ea typeface="Ubuntu Bold"/>
                <a:cs typeface="Ubuntu Bold"/>
                <a:sym typeface="Ubuntu Bold"/>
              </a:rPr>
              <a:t>JEŚLI NIEPOTRZEBNY — USUŃ</a:t>
            </a:r>
          </a:p>
        </p:txBody>
      </p:sp>
      <p:sp>
        <p:nvSpPr>
          <p:cNvPr name="Freeform 7" id="7"/>
          <p:cNvSpPr/>
          <p:nvPr/>
        </p:nvSpPr>
        <p:spPr>
          <a:xfrm flipH="false" flipV="false" rot="0">
            <a:off x="15123803" y="9119698"/>
            <a:ext cx="3164197" cy="1167302"/>
          </a:xfrm>
          <a:custGeom>
            <a:avLst/>
            <a:gdLst/>
            <a:ahLst/>
            <a:cxnLst/>
            <a:rect r="r" b="b" t="t" l="l"/>
            <a:pathLst>
              <a:path h="1167302" w="3164197">
                <a:moveTo>
                  <a:pt x="0" y="0"/>
                </a:moveTo>
                <a:lnTo>
                  <a:pt x="3164197" y="0"/>
                </a:lnTo>
                <a:lnTo>
                  <a:pt x="3164197" y="1167302"/>
                </a:lnTo>
                <a:lnTo>
                  <a:pt x="0" y="116730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1592647">
            <a:off x="-1334698" y="-3544159"/>
            <a:ext cx="20957396" cy="17375319"/>
          </a:xfrm>
          <a:custGeom>
            <a:avLst/>
            <a:gdLst/>
            <a:ahLst/>
            <a:cxnLst/>
            <a:rect r="r" b="b" t="t" l="l"/>
            <a:pathLst>
              <a:path h="17375319" w="20957396">
                <a:moveTo>
                  <a:pt x="0" y="8172666"/>
                </a:moveTo>
                <a:lnTo>
                  <a:pt x="16360271" y="0"/>
                </a:lnTo>
                <a:lnTo>
                  <a:pt x="20957396" y="9202652"/>
                </a:lnTo>
                <a:lnTo>
                  <a:pt x="4597125" y="17375318"/>
                </a:lnTo>
                <a:lnTo>
                  <a:pt x="0" y="8172666"/>
                </a:lnTo>
                <a:close/>
              </a:path>
            </a:pathLst>
          </a:custGeom>
          <a:blipFill>
            <a:blip r:embed="rId2"/>
            <a:stretch>
              <a:fillRect l="0" t="-11" r="-47199" b="-135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640271" y="486462"/>
            <a:ext cx="17007457" cy="8633235"/>
            <a:chOff x="0" y="0"/>
            <a:chExt cx="4479330" cy="2273774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4479330" cy="2273774"/>
            </a:xfrm>
            <a:custGeom>
              <a:avLst/>
              <a:gdLst/>
              <a:ahLst/>
              <a:cxnLst/>
              <a:rect r="r" b="b" t="t" l="l"/>
              <a:pathLst>
                <a:path h="2273774" w="4479330">
                  <a:moveTo>
                    <a:pt x="0" y="0"/>
                  </a:moveTo>
                  <a:lnTo>
                    <a:pt x="4479330" y="0"/>
                  </a:lnTo>
                  <a:lnTo>
                    <a:pt x="4479330" y="2273774"/>
                  </a:lnTo>
                  <a:lnTo>
                    <a:pt x="0" y="2273774"/>
                  </a:lnTo>
                  <a:close/>
                </a:path>
              </a:pathLst>
            </a:custGeom>
            <a:solidFill>
              <a:srgbClr val="C09C45">
                <a:alpha val="77647"/>
              </a:srgbClr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38100"/>
              <a:ext cx="4479330" cy="231187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sp>
        <p:nvSpPr>
          <p:cNvPr name="TextBox 6" id="6"/>
          <p:cNvSpPr txBox="true"/>
          <p:nvPr/>
        </p:nvSpPr>
        <p:spPr>
          <a:xfrm rot="0">
            <a:off x="3445154" y="3840325"/>
            <a:ext cx="11684909" cy="183978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848"/>
              </a:lnSpc>
            </a:pPr>
            <a:r>
              <a:rPr lang="en-US" sz="3463" b="true">
                <a:solidFill>
                  <a:srgbClr val="000000"/>
                </a:solidFill>
                <a:latin typeface="Ubuntu Bold"/>
                <a:ea typeface="Ubuntu Bold"/>
                <a:cs typeface="Ubuntu Bold"/>
                <a:sym typeface="Ubuntu Bold"/>
              </a:rPr>
              <a:t>SLAJD DO DOWOLNEGO ZAGOSPODAROWANIA (ZDJĘCIA/DODATKOWE OPISY). </a:t>
            </a:r>
          </a:p>
          <a:p>
            <a:pPr algn="ctr">
              <a:lnSpc>
                <a:spcPts val="4848"/>
              </a:lnSpc>
            </a:pPr>
            <a:r>
              <a:rPr lang="en-US" b="true" sz="3463">
                <a:solidFill>
                  <a:srgbClr val="000000"/>
                </a:solidFill>
                <a:latin typeface="Ubuntu Bold"/>
                <a:ea typeface="Ubuntu Bold"/>
                <a:cs typeface="Ubuntu Bold"/>
                <a:sym typeface="Ubuntu Bold"/>
              </a:rPr>
              <a:t>JEŚLI NIEPOTRZEBNY — USUŃ</a:t>
            </a:r>
          </a:p>
        </p:txBody>
      </p:sp>
      <p:sp>
        <p:nvSpPr>
          <p:cNvPr name="Freeform 7" id="7"/>
          <p:cNvSpPr/>
          <p:nvPr/>
        </p:nvSpPr>
        <p:spPr>
          <a:xfrm flipH="false" flipV="false" rot="0">
            <a:off x="15123803" y="9119698"/>
            <a:ext cx="3164197" cy="1167302"/>
          </a:xfrm>
          <a:custGeom>
            <a:avLst/>
            <a:gdLst/>
            <a:ahLst/>
            <a:cxnLst/>
            <a:rect r="r" b="b" t="t" l="l"/>
            <a:pathLst>
              <a:path h="1167302" w="3164197">
                <a:moveTo>
                  <a:pt x="0" y="0"/>
                </a:moveTo>
                <a:lnTo>
                  <a:pt x="3164197" y="0"/>
                </a:lnTo>
                <a:lnTo>
                  <a:pt x="3164197" y="1167302"/>
                </a:lnTo>
                <a:lnTo>
                  <a:pt x="0" y="116730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4701127">
            <a:off x="2260280" y="-4850651"/>
            <a:ext cx="13767440" cy="19988301"/>
          </a:xfrm>
          <a:custGeom>
            <a:avLst/>
            <a:gdLst/>
            <a:ahLst/>
            <a:cxnLst/>
            <a:rect r="r" b="b" t="t" l="l"/>
            <a:pathLst>
              <a:path h="19988301" w="13767440">
                <a:moveTo>
                  <a:pt x="0" y="17911393"/>
                </a:moveTo>
                <a:lnTo>
                  <a:pt x="3692281" y="0"/>
                </a:lnTo>
                <a:lnTo>
                  <a:pt x="13767440" y="2076909"/>
                </a:lnTo>
                <a:lnTo>
                  <a:pt x="10075159" y="19988302"/>
                </a:lnTo>
                <a:lnTo>
                  <a:pt x="0" y="17911393"/>
                </a:lnTo>
                <a:close/>
              </a:path>
            </a:pathLst>
          </a:custGeom>
          <a:blipFill>
            <a:blip r:embed="rId2"/>
            <a:stretch>
              <a:fillRect l="-33419" t="-2" r="-124047" b="-26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640271" y="486462"/>
            <a:ext cx="17007457" cy="8633235"/>
            <a:chOff x="0" y="0"/>
            <a:chExt cx="4479330" cy="2273774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4479330" cy="2273774"/>
            </a:xfrm>
            <a:custGeom>
              <a:avLst/>
              <a:gdLst/>
              <a:ahLst/>
              <a:cxnLst/>
              <a:rect r="r" b="b" t="t" l="l"/>
              <a:pathLst>
                <a:path h="2273774" w="4479330">
                  <a:moveTo>
                    <a:pt x="0" y="0"/>
                  </a:moveTo>
                  <a:lnTo>
                    <a:pt x="4479330" y="0"/>
                  </a:lnTo>
                  <a:lnTo>
                    <a:pt x="4479330" y="2273774"/>
                  </a:lnTo>
                  <a:lnTo>
                    <a:pt x="0" y="2273774"/>
                  </a:lnTo>
                  <a:close/>
                </a:path>
              </a:pathLst>
            </a:custGeom>
            <a:solidFill>
              <a:srgbClr val="C09C45">
                <a:alpha val="77647"/>
              </a:srgbClr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38100"/>
              <a:ext cx="4479330" cy="231187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sp>
        <p:nvSpPr>
          <p:cNvPr name="TextBox 6" id="6"/>
          <p:cNvSpPr txBox="true"/>
          <p:nvPr/>
        </p:nvSpPr>
        <p:spPr>
          <a:xfrm rot="0">
            <a:off x="3445154" y="3840325"/>
            <a:ext cx="11684909" cy="183978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848"/>
              </a:lnSpc>
            </a:pPr>
            <a:r>
              <a:rPr lang="en-US" sz="3463" b="true">
                <a:solidFill>
                  <a:srgbClr val="000000"/>
                </a:solidFill>
                <a:latin typeface="Ubuntu Bold"/>
                <a:ea typeface="Ubuntu Bold"/>
                <a:cs typeface="Ubuntu Bold"/>
                <a:sym typeface="Ubuntu Bold"/>
              </a:rPr>
              <a:t>SLAJD DO DOWOLNEGO ZAGOSPODAROWANIA (ZDJĘCIA/DODATKOWE OPISY). </a:t>
            </a:r>
          </a:p>
          <a:p>
            <a:pPr algn="ctr">
              <a:lnSpc>
                <a:spcPts val="4848"/>
              </a:lnSpc>
            </a:pPr>
            <a:r>
              <a:rPr lang="en-US" b="true" sz="3463">
                <a:solidFill>
                  <a:srgbClr val="000000"/>
                </a:solidFill>
                <a:latin typeface="Ubuntu Bold"/>
                <a:ea typeface="Ubuntu Bold"/>
                <a:cs typeface="Ubuntu Bold"/>
                <a:sym typeface="Ubuntu Bold"/>
              </a:rPr>
              <a:t>JEŚLI NIEPOTRZEBNY — USUŃ</a:t>
            </a:r>
          </a:p>
        </p:txBody>
      </p:sp>
      <p:sp>
        <p:nvSpPr>
          <p:cNvPr name="Freeform 7" id="7"/>
          <p:cNvSpPr/>
          <p:nvPr/>
        </p:nvSpPr>
        <p:spPr>
          <a:xfrm flipH="false" flipV="false" rot="0">
            <a:off x="15130063" y="9122007"/>
            <a:ext cx="3157937" cy="1164993"/>
          </a:xfrm>
          <a:custGeom>
            <a:avLst/>
            <a:gdLst/>
            <a:ahLst/>
            <a:cxnLst/>
            <a:rect r="r" b="b" t="t" l="l"/>
            <a:pathLst>
              <a:path h="1164993" w="3157937">
                <a:moveTo>
                  <a:pt x="0" y="0"/>
                </a:moveTo>
                <a:lnTo>
                  <a:pt x="3157937" y="0"/>
                </a:lnTo>
                <a:lnTo>
                  <a:pt x="3157937" y="1164993"/>
                </a:lnTo>
                <a:lnTo>
                  <a:pt x="0" y="116499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4701127">
            <a:off x="2260280" y="-4850651"/>
            <a:ext cx="13767440" cy="19988301"/>
          </a:xfrm>
          <a:custGeom>
            <a:avLst/>
            <a:gdLst/>
            <a:ahLst/>
            <a:cxnLst/>
            <a:rect r="r" b="b" t="t" l="l"/>
            <a:pathLst>
              <a:path h="19988301" w="13767440">
                <a:moveTo>
                  <a:pt x="0" y="17911393"/>
                </a:moveTo>
                <a:lnTo>
                  <a:pt x="3692281" y="0"/>
                </a:lnTo>
                <a:lnTo>
                  <a:pt x="13767440" y="2076909"/>
                </a:lnTo>
                <a:lnTo>
                  <a:pt x="10075159" y="19988302"/>
                </a:lnTo>
                <a:lnTo>
                  <a:pt x="0" y="17911393"/>
                </a:lnTo>
                <a:close/>
              </a:path>
            </a:pathLst>
          </a:custGeom>
          <a:blipFill>
            <a:blip r:embed="rId2"/>
            <a:stretch>
              <a:fillRect l="-33419" t="-2" r="-124047" b="-26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640271" y="486462"/>
            <a:ext cx="17007457" cy="8633235"/>
            <a:chOff x="0" y="0"/>
            <a:chExt cx="4479330" cy="2273774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4479330" cy="2273774"/>
            </a:xfrm>
            <a:custGeom>
              <a:avLst/>
              <a:gdLst/>
              <a:ahLst/>
              <a:cxnLst/>
              <a:rect r="r" b="b" t="t" l="l"/>
              <a:pathLst>
                <a:path h="2273774" w="4479330">
                  <a:moveTo>
                    <a:pt x="0" y="0"/>
                  </a:moveTo>
                  <a:lnTo>
                    <a:pt x="4479330" y="0"/>
                  </a:lnTo>
                  <a:lnTo>
                    <a:pt x="4479330" y="2273774"/>
                  </a:lnTo>
                  <a:lnTo>
                    <a:pt x="0" y="2273774"/>
                  </a:lnTo>
                  <a:close/>
                </a:path>
              </a:pathLst>
            </a:custGeom>
            <a:solidFill>
              <a:srgbClr val="C09C45">
                <a:alpha val="77647"/>
              </a:srgbClr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38100"/>
              <a:ext cx="4479330" cy="231187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sp>
        <p:nvSpPr>
          <p:cNvPr name="TextBox 6" id="6"/>
          <p:cNvSpPr txBox="true"/>
          <p:nvPr/>
        </p:nvSpPr>
        <p:spPr>
          <a:xfrm rot="0">
            <a:off x="3445154" y="3840325"/>
            <a:ext cx="11684909" cy="183978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848"/>
              </a:lnSpc>
            </a:pPr>
            <a:r>
              <a:rPr lang="en-US" sz="3463" b="true">
                <a:solidFill>
                  <a:srgbClr val="000000"/>
                </a:solidFill>
                <a:latin typeface="Ubuntu Bold"/>
                <a:ea typeface="Ubuntu Bold"/>
                <a:cs typeface="Ubuntu Bold"/>
                <a:sym typeface="Ubuntu Bold"/>
              </a:rPr>
              <a:t>SLAJD DO DOWOLNEGO ZAGOSPODAROWANIA (ZDJĘCIA/DODATKOWE OPISY). </a:t>
            </a:r>
          </a:p>
          <a:p>
            <a:pPr algn="ctr">
              <a:lnSpc>
                <a:spcPts val="4848"/>
              </a:lnSpc>
            </a:pPr>
            <a:r>
              <a:rPr lang="en-US" b="true" sz="3463">
                <a:solidFill>
                  <a:srgbClr val="000000"/>
                </a:solidFill>
                <a:latin typeface="Ubuntu Bold"/>
                <a:ea typeface="Ubuntu Bold"/>
                <a:cs typeface="Ubuntu Bold"/>
                <a:sym typeface="Ubuntu Bold"/>
              </a:rPr>
              <a:t>JEŚLI NIEPOTRZEBNY — USUŃ</a:t>
            </a:r>
          </a:p>
        </p:txBody>
      </p:sp>
      <p:sp>
        <p:nvSpPr>
          <p:cNvPr name="Freeform 7" id="7"/>
          <p:cNvSpPr/>
          <p:nvPr/>
        </p:nvSpPr>
        <p:spPr>
          <a:xfrm flipH="false" flipV="false" rot="0">
            <a:off x="15130063" y="9122007"/>
            <a:ext cx="3157937" cy="1164993"/>
          </a:xfrm>
          <a:custGeom>
            <a:avLst/>
            <a:gdLst/>
            <a:ahLst/>
            <a:cxnLst/>
            <a:rect r="r" b="b" t="t" l="l"/>
            <a:pathLst>
              <a:path h="1164993" w="3157937">
                <a:moveTo>
                  <a:pt x="0" y="0"/>
                </a:moveTo>
                <a:lnTo>
                  <a:pt x="3157937" y="0"/>
                </a:lnTo>
                <a:lnTo>
                  <a:pt x="3157937" y="1164993"/>
                </a:lnTo>
                <a:lnTo>
                  <a:pt x="0" y="116499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DAF41oY9dy0</dc:identifier>
  <dcterms:modified xsi:type="dcterms:W3CDTF">2011-08-01T06:04:30Z</dcterms:modified>
  <cp:revision>1</cp:revision>
  <dc:title>Kopia formatka gala</dc:title>
</cp:coreProperties>
</file>