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Ubuntu Bold" panose="020B080403060203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B7BD3-A9BA-DE5F-6B67-E83FFD7B94DE}" v="11" dt="2024-09-23T15:27:35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84582" y="-5448998"/>
            <a:ext cx="14717747" cy="22110352"/>
          </a:xfrm>
          <a:custGeom>
            <a:avLst/>
            <a:gdLst/>
            <a:ahLst/>
            <a:cxnLst/>
            <a:rect l="l" t="t" r="r" b="b"/>
            <a:pathLst>
              <a:path w="14717747" h="22110352">
                <a:moveTo>
                  <a:pt x="0" y="0"/>
                </a:moveTo>
                <a:lnTo>
                  <a:pt x="14717747" y="0"/>
                </a:lnTo>
                <a:lnTo>
                  <a:pt x="14717747" y="22110353"/>
                </a:lnTo>
                <a:lnTo>
                  <a:pt x="0" y="2211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8"/>
            </a:stretch>
          </a:blipFill>
        </p:spPr>
      </p:sp>
      <p:sp>
        <p:nvSpPr>
          <p:cNvPr id="3" name="Freeform 3"/>
          <p:cNvSpPr/>
          <p:nvPr/>
        </p:nvSpPr>
        <p:spPr>
          <a:xfrm rot="10800000">
            <a:off x="-544703" y="-1795864"/>
            <a:ext cx="21685188" cy="12039695"/>
          </a:xfrm>
          <a:custGeom>
            <a:avLst/>
            <a:gdLst/>
            <a:ahLst/>
            <a:cxnLst/>
            <a:rect l="l" t="t" r="r" b="b"/>
            <a:pathLst>
              <a:path w="21685188" h="12039695">
                <a:moveTo>
                  <a:pt x="0" y="0"/>
                </a:moveTo>
                <a:lnTo>
                  <a:pt x="21685188" y="0"/>
                </a:lnTo>
                <a:lnTo>
                  <a:pt x="21685188" y="12039695"/>
                </a:lnTo>
                <a:lnTo>
                  <a:pt x="0" y="120396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551" t="-30343" b="-2009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50364" y="8871260"/>
            <a:ext cx="3837636" cy="1415740"/>
          </a:xfrm>
          <a:custGeom>
            <a:avLst/>
            <a:gdLst/>
            <a:ahLst/>
            <a:cxnLst/>
            <a:rect l="l" t="t" r="r" b="b"/>
            <a:pathLst>
              <a:path w="3837636" h="1415740">
                <a:moveTo>
                  <a:pt x="0" y="0"/>
                </a:moveTo>
                <a:lnTo>
                  <a:pt x="3837636" y="0"/>
                </a:lnTo>
                <a:lnTo>
                  <a:pt x="3837636" y="1415740"/>
                </a:lnTo>
                <a:lnTo>
                  <a:pt x="0" y="1415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005157" y="5888791"/>
            <a:ext cx="6277687" cy="114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3"/>
              </a:lnSpc>
              <a:spcBef>
                <a:spcPct val="0"/>
              </a:spcBef>
            </a:pPr>
            <a:r>
              <a:rPr lang="en-US" sz="6587" b="1">
                <a:solidFill>
                  <a:srgbClr val="DDBD80"/>
                </a:solidFill>
                <a:latin typeface="Ubuntu Bold"/>
                <a:ea typeface="Ubuntu Bold"/>
                <a:cs typeface="Ubuntu Bold"/>
                <a:sym typeface="Ubuntu Bold"/>
              </a:rPr>
              <a:t>Nazwa projektu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53165" y="7691768"/>
            <a:ext cx="8181670" cy="78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4"/>
              </a:lnSpc>
              <a:spcBef>
                <a:spcPct val="0"/>
              </a:spcBef>
            </a:pPr>
            <a:r>
              <a:rPr lang="en-US" sz="4517" b="1">
                <a:solidFill>
                  <a:srgbClr val="DDBD80"/>
                </a:solidFill>
                <a:latin typeface="Ubuntu Bold"/>
                <a:ea typeface="Ubuntu Bold"/>
                <a:cs typeface="Ubuntu Bold"/>
                <a:sym typeface="Ubuntu Bold"/>
              </a:rPr>
              <a:t>Pełna nazwa koła naukowego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74266" y="3876114"/>
            <a:ext cx="7475052" cy="5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  <a:spcBef>
                <a:spcPct val="0"/>
              </a:spcBef>
            </a:pPr>
            <a:r>
              <a:rPr lang="en-US" sz="3350" b="1" dirty="0">
                <a:solidFill>
                  <a:srgbClr val="DDBD80"/>
                </a:solidFill>
                <a:latin typeface="Ubuntu Bold"/>
                <a:ea typeface="Ubuntu Bold"/>
                <a:cs typeface="Ubuntu Bold"/>
                <a:sym typeface="Ubuntu Bold"/>
              </a:rPr>
              <a:t>KATEGORIA (</a:t>
            </a:r>
            <a:r>
              <a:rPr lang="en-US" sz="3350" b="1" dirty="0" err="1">
                <a:solidFill>
                  <a:srgbClr val="DDBD80"/>
                </a:solidFill>
                <a:latin typeface="Ubuntu Bold"/>
                <a:ea typeface="Ubuntu Bold"/>
                <a:cs typeface="Ubuntu Bold"/>
                <a:sym typeface="Ubuntu Bold"/>
              </a:rPr>
              <a:t>uzupełnij</a:t>
            </a:r>
            <a:r>
              <a:rPr lang="en-US" sz="3350" b="1" dirty="0">
                <a:solidFill>
                  <a:srgbClr val="DDBD8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3350" b="1" dirty="0" err="1">
                <a:solidFill>
                  <a:srgbClr val="DDBD80"/>
                </a:solidFill>
                <a:latin typeface="Ubuntu Bold"/>
                <a:ea typeface="Ubuntu Bold"/>
                <a:cs typeface="Ubuntu Bold"/>
                <a:sym typeface="Ubuntu Bold"/>
              </a:rPr>
              <a:t>nazwę</a:t>
            </a:r>
            <a:r>
              <a:rPr lang="en-US" sz="3350" b="1" dirty="0">
                <a:solidFill>
                  <a:srgbClr val="DDBD80"/>
                </a:solidFill>
                <a:latin typeface="Ubuntu Bold"/>
                <a:ea typeface="Ubuntu Bold"/>
                <a:cs typeface="Ubuntu Bold"/>
                <a:sym typeface="Ubuntu Bold"/>
              </a:rPr>
              <a:t>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66182" y="6974037"/>
            <a:ext cx="199211" cy="3006438"/>
            <a:chOff x="0" y="0"/>
            <a:chExt cx="37776" cy="5701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76" cy="570110"/>
            </a:xfrm>
            <a:custGeom>
              <a:avLst/>
              <a:gdLst/>
              <a:ahLst/>
              <a:cxnLst/>
              <a:rect l="l" t="t" r="r" b="b"/>
              <a:pathLst>
                <a:path w="37776" h="570110">
                  <a:moveTo>
                    <a:pt x="0" y="0"/>
                  </a:moveTo>
                  <a:lnTo>
                    <a:pt x="37776" y="0"/>
                  </a:lnTo>
                  <a:lnTo>
                    <a:pt x="37776" y="570110"/>
                  </a:lnTo>
                  <a:lnTo>
                    <a:pt x="0" y="570110"/>
                  </a:lnTo>
                  <a:close/>
                </a:path>
              </a:pathLst>
            </a:custGeom>
            <a:solidFill>
              <a:srgbClr val="DDBD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7776" cy="627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59300" y="459949"/>
            <a:ext cx="199211" cy="3006438"/>
            <a:chOff x="0" y="0"/>
            <a:chExt cx="37776" cy="5701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776" cy="570110"/>
            </a:xfrm>
            <a:custGeom>
              <a:avLst/>
              <a:gdLst/>
              <a:ahLst/>
              <a:cxnLst/>
              <a:rect l="l" t="t" r="r" b="b"/>
              <a:pathLst>
                <a:path w="37776" h="570110">
                  <a:moveTo>
                    <a:pt x="0" y="0"/>
                  </a:moveTo>
                  <a:lnTo>
                    <a:pt x="37776" y="0"/>
                  </a:lnTo>
                  <a:lnTo>
                    <a:pt x="37776" y="570110"/>
                  </a:lnTo>
                  <a:lnTo>
                    <a:pt x="0" y="570110"/>
                  </a:lnTo>
                  <a:close/>
                </a:path>
              </a:pathLst>
            </a:custGeom>
            <a:solidFill>
              <a:srgbClr val="DDBD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37776" cy="627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07252" y="656624"/>
            <a:ext cx="7787654" cy="3203460"/>
          </a:xfrm>
          <a:custGeom>
            <a:avLst/>
            <a:gdLst/>
            <a:ahLst/>
            <a:cxnLst/>
            <a:rect l="l" t="t" r="r" b="b"/>
            <a:pathLst>
              <a:path w="7787654" h="3203460">
                <a:moveTo>
                  <a:pt x="0" y="0"/>
                </a:moveTo>
                <a:lnTo>
                  <a:pt x="7787654" y="0"/>
                </a:lnTo>
                <a:lnTo>
                  <a:pt x="7787654" y="3203460"/>
                </a:lnTo>
                <a:lnTo>
                  <a:pt x="0" y="3203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41" t="-9263" r="-1080" b="-1312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84582" y="-5448998"/>
            <a:ext cx="14717747" cy="22110352"/>
          </a:xfrm>
          <a:custGeom>
            <a:avLst/>
            <a:gdLst/>
            <a:ahLst/>
            <a:cxnLst/>
            <a:rect l="l" t="t" r="r" b="b"/>
            <a:pathLst>
              <a:path w="14717747" h="22110352">
                <a:moveTo>
                  <a:pt x="0" y="0"/>
                </a:moveTo>
                <a:lnTo>
                  <a:pt x="14717747" y="0"/>
                </a:lnTo>
                <a:lnTo>
                  <a:pt x="14717747" y="22110353"/>
                </a:lnTo>
                <a:lnTo>
                  <a:pt x="0" y="2211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DDBD80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9330" cy="231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80176" y="3152385"/>
            <a:ext cx="8927648" cy="245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Opis projektu </a:t>
            </a:r>
          </a:p>
          <a:p>
            <a:pPr algn="ctr">
              <a:lnSpc>
                <a:spcPts val="4848"/>
              </a:lnSpc>
            </a:pPr>
            <a:endParaRPr lang="en-US" sz="3463" b="1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Na tym slajdzie opisz całe wydarzenie (możesz dołączyć zdjęcia)</a:t>
            </a:r>
          </a:p>
        </p:txBody>
      </p:sp>
      <p:sp>
        <p:nvSpPr>
          <p:cNvPr id="7" name="Freeform 7"/>
          <p:cNvSpPr/>
          <p:nvPr/>
        </p:nvSpPr>
        <p:spPr>
          <a:xfrm>
            <a:off x="14450364" y="8871260"/>
            <a:ext cx="3837636" cy="1415740"/>
          </a:xfrm>
          <a:custGeom>
            <a:avLst/>
            <a:gdLst/>
            <a:ahLst/>
            <a:cxnLst/>
            <a:rect l="l" t="t" r="r" b="b"/>
            <a:pathLst>
              <a:path w="3837636" h="1415740">
                <a:moveTo>
                  <a:pt x="0" y="0"/>
                </a:moveTo>
                <a:lnTo>
                  <a:pt x="3837636" y="0"/>
                </a:lnTo>
                <a:lnTo>
                  <a:pt x="3837636" y="1415740"/>
                </a:lnTo>
                <a:lnTo>
                  <a:pt x="0" y="141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84582" y="-5448998"/>
            <a:ext cx="14717747" cy="22110352"/>
          </a:xfrm>
          <a:custGeom>
            <a:avLst/>
            <a:gdLst/>
            <a:ahLst/>
            <a:cxnLst/>
            <a:rect l="l" t="t" r="r" b="b"/>
            <a:pathLst>
              <a:path w="14717747" h="22110352">
                <a:moveTo>
                  <a:pt x="0" y="0"/>
                </a:moveTo>
                <a:lnTo>
                  <a:pt x="14717747" y="0"/>
                </a:lnTo>
                <a:lnTo>
                  <a:pt x="14717747" y="22110353"/>
                </a:lnTo>
                <a:lnTo>
                  <a:pt x="0" y="2211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DDBD80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9330" cy="231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01546" y="3873741"/>
            <a:ext cx="11684909" cy="245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Na tym slajdzie w sposób zwięzły zawrzyj informacje o: </a:t>
            </a:r>
          </a:p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grupie docelowej projektu, ile osób było zaangażowanych w stworzenie projektu, ile osób wzięło udział w projekcie (jeśli dotyczy), sposobach promocji. </a:t>
            </a:r>
          </a:p>
        </p:txBody>
      </p:sp>
      <p:sp>
        <p:nvSpPr>
          <p:cNvPr id="7" name="Freeform 7"/>
          <p:cNvSpPr/>
          <p:nvPr/>
        </p:nvSpPr>
        <p:spPr>
          <a:xfrm>
            <a:off x="14450364" y="8871260"/>
            <a:ext cx="3837636" cy="1415740"/>
          </a:xfrm>
          <a:custGeom>
            <a:avLst/>
            <a:gdLst/>
            <a:ahLst/>
            <a:cxnLst/>
            <a:rect l="l" t="t" r="r" b="b"/>
            <a:pathLst>
              <a:path w="3837636" h="1415740">
                <a:moveTo>
                  <a:pt x="0" y="0"/>
                </a:moveTo>
                <a:lnTo>
                  <a:pt x="3837636" y="0"/>
                </a:lnTo>
                <a:lnTo>
                  <a:pt x="3837636" y="1415740"/>
                </a:lnTo>
                <a:lnTo>
                  <a:pt x="0" y="141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84582" y="-5448998"/>
            <a:ext cx="14717747" cy="22110352"/>
          </a:xfrm>
          <a:custGeom>
            <a:avLst/>
            <a:gdLst/>
            <a:ahLst/>
            <a:cxnLst/>
            <a:rect l="l" t="t" r="r" b="b"/>
            <a:pathLst>
              <a:path w="14717747" h="22110352">
                <a:moveTo>
                  <a:pt x="0" y="0"/>
                </a:moveTo>
                <a:lnTo>
                  <a:pt x="14717747" y="0"/>
                </a:lnTo>
                <a:lnTo>
                  <a:pt x="14717747" y="22110353"/>
                </a:lnTo>
                <a:lnTo>
                  <a:pt x="0" y="2211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DDBD80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9330" cy="231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45154" y="3840325"/>
            <a:ext cx="11684909" cy="18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SLAJD DO DOWOLNEGO ZAGOSPODAROWANIA (ZDJĘCIA/DODATKOWE OPISY). </a:t>
            </a:r>
          </a:p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JEŚLI NIEPOTRZEBNY — USUŃ</a:t>
            </a:r>
          </a:p>
        </p:txBody>
      </p:sp>
      <p:sp>
        <p:nvSpPr>
          <p:cNvPr id="7" name="Freeform 7"/>
          <p:cNvSpPr/>
          <p:nvPr/>
        </p:nvSpPr>
        <p:spPr>
          <a:xfrm>
            <a:off x="14450364" y="8871260"/>
            <a:ext cx="3837636" cy="1415740"/>
          </a:xfrm>
          <a:custGeom>
            <a:avLst/>
            <a:gdLst/>
            <a:ahLst/>
            <a:cxnLst/>
            <a:rect l="l" t="t" r="r" b="b"/>
            <a:pathLst>
              <a:path w="3837636" h="1415740">
                <a:moveTo>
                  <a:pt x="0" y="0"/>
                </a:moveTo>
                <a:lnTo>
                  <a:pt x="3837636" y="0"/>
                </a:lnTo>
                <a:lnTo>
                  <a:pt x="3837636" y="1415740"/>
                </a:lnTo>
                <a:lnTo>
                  <a:pt x="0" y="141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84582" y="-5448998"/>
            <a:ext cx="14717747" cy="22110352"/>
          </a:xfrm>
          <a:custGeom>
            <a:avLst/>
            <a:gdLst/>
            <a:ahLst/>
            <a:cxnLst/>
            <a:rect l="l" t="t" r="r" b="b"/>
            <a:pathLst>
              <a:path w="14717747" h="22110352">
                <a:moveTo>
                  <a:pt x="0" y="0"/>
                </a:moveTo>
                <a:lnTo>
                  <a:pt x="14717747" y="0"/>
                </a:lnTo>
                <a:lnTo>
                  <a:pt x="14717747" y="22110353"/>
                </a:lnTo>
                <a:lnTo>
                  <a:pt x="0" y="2211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DDBD80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9330" cy="231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45154" y="3840325"/>
            <a:ext cx="11684909" cy="18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SLAJD DO DOWOLNEGO ZAGOSPODAROWANIA (ZDJĘCIA/DODATKOWE OPISY). </a:t>
            </a:r>
          </a:p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JEŚLI NIEPOTRZEBNY — USUŃ</a:t>
            </a:r>
          </a:p>
        </p:txBody>
      </p:sp>
      <p:sp>
        <p:nvSpPr>
          <p:cNvPr id="7" name="Freeform 7"/>
          <p:cNvSpPr/>
          <p:nvPr/>
        </p:nvSpPr>
        <p:spPr>
          <a:xfrm>
            <a:off x="14450364" y="8871260"/>
            <a:ext cx="3837636" cy="1415740"/>
          </a:xfrm>
          <a:custGeom>
            <a:avLst/>
            <a:gdLst/>
            <a:ahLst/>
            <a:cxnLst/>
            <a:rect l="l" t="t" r="r" b="b"/>
            <a:pathLst>
              <a:path w="3837636" h="1415740">
                <a:moveTo>
                  <a:pt x="0" y="0"/>
                </a:moveTo>
                <a:lnTo>
                  <a:pt x="3837636" y="0"/>
                </a:lnTo>
                <a:lnTo>
                  <a:pt x="3837636" y="1415740"/>
                </a:lnTo>
                <a:lnTo>
                  <a:pt x="0" y="141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84582" y="-5448998"/>
            <a:ext cx="14717747" cy="22110352"/>
          </a:xfrm>
          <a:custGeom>
            <a:avLst/>
            <a:gdLst/>
            <a:ahLst/>
            <a:cxnLst/>
            <a:rect l="l" t="t" r="r" b="b"/>
            <a:pathLst>
              <a:path w="14717747" h="22110352">
                <a:moveTo>
                  <a:pt x="0" y="0"/>
                </a:moveTo>
                <a:lnTo>
                  <a:pt x="14717747" y="0"/>
                </a:lnTo>
                <a:lnTo>
                  <a:pt x="14717747" y="22110353"/>
                </a:lnTo>
                <a:lnTo>
                  <a:pt x="0" y="2211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DDBD80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9330" cy="231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45154" y="3840325"/>
            <a:ext cx="11684909" cy="18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SLAJD DO DOWOLNEGO ZAGOSPODAROWANIA (ZDJĘCIA/DODATKOWE OPISY). </a:t>
            </a:r>
          </a:p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JEŚLI NIEPOTRZEBNY — USUŃ</a:t>
            </a:r>
          </a:p>
        </p:txBody>
      </p:sp>
      <p:sp>
        <p:nvSpPr>
          <p:cNvPr id="7" name="Freeform 7"/>
          <p:cNvSpPr/>
          <p:nvPr/>
        </p:nvSpPr>
        <p:spPr>
          <a:xfrm>
            <a:off x="14450364" y="8871260"/>
            <a:ext cx="3837636" cy="1415740"/>
          </a:xfrm>
          <a:custGeom>
            <a:avLst/>
            <a:gdLst/>
            <a:ahLst/>
            <a:cxnLst/>
            <a:rect l="l" t="t" r="r" b="b"/>
            <a:pathLst>
              <a:path w="3837636" h="1415740">
                <a:moveTo>
                  <a:pt x="0" y="0"/>
                </a:moveTo>
                <a:lnTo>
                  <a:pt x="3837636" y="0"/>
                </a:lnTo>
                <a:lnTo>
                  <a:pt x="3837636" y="1415740"/>
                </a:lnTo>
                <a:lnTo>
                  <a:pt x="0" y="141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84582" y="-5448998"/>
            <a:ext cx="14717747" cy="22110352"/>
          </a:xfrm>
          <a:custGeom>
            <a:avLst/>
            <a:gdLst/>
            <a:ahLst/>
            <a:cxnLst/>
            <a:rect l="l" t="t" r="r" b="b"/>
            <a:pathLst>
              <a:path w="14717747" h="22110352">
                <a:moveTo>
                  <a:pt x="0" y="0"/>
                </a:moveTo>
                <a:lnTo>
                  <a:pt x="14717747" y="0"/>
                </a:lnTo>
                <a:lnTo>
                  <a:pt x="14717747" y="22110353"/>
                </a:lnTo>
                <a:lnTo>
                  <a:pt x="0" y="2211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DDBD80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9330" cy="231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45154" y="3840325"/>
            <a:ext cx="11684909" cy="18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SLAJD DO DOWOLNEGO ZAGOSPODAROWANIA (ZDJĘCIA/DODATKOWE OPISY). </a:t>
            </a:r>
          </a:p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JEŚLI NIEPOTRZEBNY — USUŃ</a:t>
            </a:r>
          </a:p>
        </p:txBody>
      </p:sp>
      <p:sp>
        <p:nvSpPr>
          <p:cNvPr id="7" name="Freeform 7"/>
          <p:cNvSpPr/>
          <p:nvPr/>
        </p:nvSpPr>
        <p:spPr>
          <a:xfrm>
            <a:off x="14450364" y="8871260"/>
            <a:ext cx="3837636" cy="1415740"/>
          </a:xfrm>
          <a:custGeom>
            <a:avLst/>
            <a:gdLst/>
            <a:ahLst/>
            <a:cxnLst/>
            <a:rect l="l" t="t" r="r" b="b"/>
            <a:pathLst>
              <a:path w="3837636" h="1415740">
                <a:moveTo>
                  <a:pt x="0" y="0"/>
                </a:moveTo>
                <a:lnTo>
                  <a:pt x="3837636" y="0"/>
                </a:lnTo>
                <a:lnTo>
                  <a:pt x="3837636" y="1415740"/>
                </a:lnTo>
                <a:lnTo>
                  <a:pt x="0" y="141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84582" y="-5448998"/>
            <a:ext cx="14717747" cy="22110352"/>
          </a:xfrm>
          <a:custGeom>
            <a:avLst/>
            <a:gdLst/>
            <a:ahLst/>
            <a:cxnLst/>
            <a:rect l="l" t="t" r="r" b="b"/>
            <a:pathLst>
              <a:path w="14717747" h="22110352">
                <a:moveTo>
                  <a:pt x="0" y="0"/>
                </a:moveTo>
                <a:lnTo>
                  <a:pt x="14717747" y="0"/>
                </a:lnTo>
                <a:lnTo>
                  <a:pt x="14717747" y="22110353"/>
                </a:lnTo>
                <a:lnTo>
                  <a:pt x="0" y="2211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2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DDBD80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9330" cy="231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45154" y="3840325"/>
            <a:ext cx="11684909" cy="18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SLAJD DO DOWOLNEGO ZAGOSPODAROWANIA (ZDJĘCIA/DODATKOWE OPISY). </a:t>
            </a:r>
          </a:p>
          <a:p>
            <a:pPr algn="ctr">
              <a:lnSpc>
                <a:spcPts val="4848"/>
              </a:lnSpc>
            </a:pPr>
            <a:r>
              <a:rPr lang="en-US" sz="3463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JEŚLI NIEPOTRZEBNY — USUŃ</a:t>
            </a:r>
          </a:p>
        </p:txBody>
      </p:sp>
      <p:sp>
        <p:nvSpPr>
          <p:cNvPr id="7" name="Freeform 7"/>
          <p:cNvSpPr/>
          <p:nvPr/>
        </p:nvSpPr>
        <p:spPr>
          <a:xfrm>
            <a:off x="14450364" y="8871260"/>
            <a:ext cx="3837636" cy="1415740"/>
          </a:xfrm>
          <a:custGeom>
            <a:avLst/>
            <a:gdLst/>
            <a:ahLst/>
            <a:cxnLst/>
            <a:rect l="l" t="t" r="r" b="b"/>
            <a:pathLst>
              <a:path w="3837636" h="1415740">
                <a:moveTo>
                  <a:pt x="0" y="0"/>
                </a:moveTo>
                <a:lnTo>
                  <a:pt x="3837636" y="0"/>
                </a:lnTo>
                <a:lnTo>
                  <a:pt x="3837636" y="1415740"/>
                </a:lnTo>
                <a:lnTo>
                  <a:pt x="0" y="141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– Kopia formatka kokon</dc:title>
  <cp:revision>7</cp:revision>
  <dcterms:created xsi:type="dcterms:W3CDTF">2006-08-16T00:00:00Z</dcterms:created>
  <dcterms:modified xsi:type="dcterms:W3CDTF">2024-09-23T15:28:36Z</dcterms:modified>
  <dc:identifier>DAGRCFE0C-c</dc:identifier>
</cp:coreProperties>
</file>