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8288000" cy="10287000"/>
  <p:notesSz cx="6858000" cy="9144000"/>
  <p:embeddedFontLst>
    <p:embeddedFont>
      <p:font typeface="Georgia Pro" panose="02040502050405020303" pitchFamily="18" charset="0"/>
      <p:regular r:id="rId10"/>
    </p:embeddedFont>
    <p:embeddedFont>
      <p:font typeface="Georgia Pro Bold" panose="020B0604020202020204" charset="0"/>
      <p:regular r:id="rId11"/>
    </p:embeddedFont>
    <p:embeddedFont>
      <p:font typeface="Georgia Pro Bold Italics" panose="020B0604020202020204" charset="0"/>
      <p:regular r:id="rId12"/>
    </p:embeddedFont>
    <p:embeddedFont>
      <p:font typeface="Georgia Pro Italics" panose="020B0604020202020204" charset="0"/>
      <p:regular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2" d="100"/>
          <a:sy n="52" d="100"/>
        </p:scale>
        <p:origin x="850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8185" b="-8185"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3" name="Freeform 3"/>
          <p:cNvSpPr/>
          <p:nvPr/>
        </p:nvSpPr>
        <p:spPr>
          <a:xfrm>
            <a:off x="1028700" y="8871924"/>
            <a:ext cx="2154332" cy="772752"/>
          </a:xfrm>
          <a:custGeom>
            <a:avLst/>
            <a:gdLst/>
            <a:ahLst/>
            <a:cxnLst/>
            <a:rect l="l" t="t" r="r" b="b"/>
            <a:pathLst>
              <a:path w="2154332" h="772752">
                <a:moveTo>
                  <a:pt x="0" y="0"/>
                </a:moveTo>
                <a:lnTo>
                  <a:pt x="2154332" y="0"/>
                </a:lnTo>
                <a:lnTo>
                  <a:pt x="2154332" y="772752"/>
                </a:lnTo>
                <a:lnTo>
                  <a:pt x="0" y="77275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9766" t="-11696" r="-8351" b="-10025"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4" name="Freeform 4"/>
          <p:cNvSpPr/>
          <p:nvPr/>
        </p:nvSpPr>
        <p:spPr>
          <a:xfrm>
            <a:off x="7053148" y="291191"/>
            <a:ext cx="4181704" cy="4181704"/>
          </a:xfrm>
          <a:custGeom>
            <a:avLst/>
            <a:gdLst/>
            <a:ahLst/>
            <a:cxnLst/>
            <a:rect l="l" t="t" r="r" b="b"/>
            <a:pathLst>
              <a:path w="4181704" h="4181704">
                <a:moveTo>
                  <a:pt x="0" y="0"/>
                </a:moveTo>
                <a:lnTo>
                  <a:pt x="4181704" y="0"/>
                </a:lnTo>
                <a:lnTo>
                  <a:pt x="4181704" y="4181704"/>
                </a:lnTo>
                <a:lnTo>
                  <a:pt x="0" y="418170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5" name="TextBox 5"/>
          <p:cNvSpPr txBox="1"/>
          <p:nvPr/>
        </p:nvSpPr>
        <p:spPr>
          <a:xfrm>
            <a:off x="5129032" y="6742693"/>
            <a:ext cx="8029936" cy="1170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951"/>
              </a:lnSpc>
            </a:pPr>
            <a:r>
              <a:rPr lang="en-US" sz="8137" b="1" spc="-366">
                <a:solidFill>
                  <a:srgbClr val="FFFFFF"/>
                </a:solidFill>
                <a:latin typeface="Georgia Pro Bold"/>
                <a:ea typeface="Georgia Pro Bold"/>
                <a:cs typeface="Georgia Pro Bold"/>
                <a:sym typeface="Georgia Pro Bold"/>
              </a:rPr>
              <a:t>Nazwa projektu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5925754" y="8338577"/>
            <a:ext cx="6436491" cy="5333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20"/>
              </a:lnSpc>
            </a:pPr>
            <a:r>
              <a:rPr lang="en-US" sz="3745" spc="-168">
                <a:solidFill>
                  <a:srgbClr val="FFFFFF"/>
                </a:solidFill>
                <a:latin typeface="Georgia Pro"/>
                <a:ea typeface="Georgia Pro"/>
                <a:cs typeface="Georgia Pro"/>
                <a:sym typeface="Georgia Pro"/>
              </a:rPr>
              <a:t>Pełna nazwa samorządu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4909424" y="5742622"/>
            <a:ext cx="8469151" cy="5333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20"/>
              </a:lnSpc>
            </a:pPr>
            <a:r>
              <a:rPr lang="en-US" sz="3745" b="1" i="1" spc="-168">
                <a:solidFill>
                  <a:srgbClr val="FFFFFF"/>
                </a:solidFill>
                <a:latin typeface="Georgia Pro Bold Italics"/>
                <a:ea typeface="Georgia Pro Bold Italics"/>
                <a:cs typeface="Georgia Pro Bold Italics"/>
                <a:sym typeface="Georgia Pro Bold Italics"/>
              </a:rPr>
              <a:t>Kategoria (wpisz nazwę kategorii)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3183032" y="4720545"/>
            <a:ext cx="12203182" cy="565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50"/>
              </a:lnSpc>
            </a:pPr>
            <a:r>
              <a:rPr lang="en-US" sz="3500" b="1" i="1" spc="-157">
                <a:solidFill>
                  <a:srgbClr val="FF3131"/>
                </a:solidFill>
                <a:latin typeface="Georgia Pro Bold Italics"/>
                <a:ea typeface="Georgia Pro Bold Italics"/>
                <a:cs typeface="Georgia Pro Bold Italics"/>
                <a:sym typeface="Georgia Pro Bold Italics"/>
              </a:rPr>
              <a:t>Pracuj na skopiowanym szablonie, usuń czerwony tekst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2964" t="-41866" b="-12864"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3" name="Freeform 3"/>
          <p:cNvSpPr/>
          <p:nvPr/>
        </p:nvSpPr>
        <p:spPr>
          <a:xfrm>
            <a:off x="508306" y="8871924"/>
            <a:ext cx="2154332" cy="772752"/>
          </a:xfrm>
          <a:custGeom>
            <a:avLst/>
            <a:gdLst/>
            <a:ahLst/>
            <a:cxnLst/>
            <a:rect l="l" t="t" r="r" b="b"/>
            <a:pathLst>
              <a:path w="2154332" h="772752">
                <a:moveTo>
                  <a:pt x="0" y="0"/>
                </a:moveTo>
                <a:lnTo>
                  <a:pt x="2154332" y="0"/>
                </a:lnTo>
                <a:lnTo>
                  <a:pt x="2154332" y="772752"/>
                </a:lnTo>
                <a:lnTo>
                  <a:pt x="0" y="77275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9766" t="-11696" r="-8351" b="-10025"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4" name="Freeform 4"/>
          <p:cNvSpPr/>
          <p:nvPr/>
        </p:nvSpPr>
        <p:spPr>
          <a:xfrm>
            <a:off x="508306" y="511080"/>
            <a:ext cx="1358944" cy="1358944"/>
          </a:xfrm>
          <a:custGeom>
            <a:avLst/>
            <a:gdLst/>
            <a:ahLst/>
            <a:cxnLst/>
            <a:rect l="l" t="t" r="r" b="b"/>
            <a:pathLst>
              <a:path w="1358944" h="1358944">
                <a:moveTo>
                  <a:pt x="0" y="0"/>
                </a:moveTo>
                <a:lnTo>
                  <a:pt x="1358943" y="0"/>
                </a:lnTo>
                <a:lnTo>
                  <a:pt x="1358943" y="1358944"/>
                </a:lnTo>
                <a:lnTo>
                  <a:pt x="0" y="135894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5" name="TextBox 5"/>
          <p:cNvSpPr txBox="1"/>
          <p:nvPr/>
        </p:nvSpPr>
        <p:spPr>
          <a:xfrm>
            <a:off x="508306" y="2465312"/>
            <a:ext cx="9337909" cy="1085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250"/>
              </a:lnSpc>
            </a:pPr>
            <a:r>
              <a:rPr lang="en-US" sz="7500" b="1" spc="-337">
                <a:solidFill>
                  <a:srgbClr val="FFFFFF"/>
                </a:solidFill>
                <a:latin typeface="Georgia Pro Bold"/>
                <a:ea typeface="Georgia Pro Bold"/>
                <a:cs typeface="Georgia Pro Bold"/>
                <a:sym typeface="Georgia Pro Bold"/>
              </a:rPr>
              <a:t>Nazwa wydarzenia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508306" y="4113137"/>
            <a:ext cx="10325058" cy="1473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850"/>
              </a:lnSpc>
            </a:pPr>
            <a:r>
              <a:rPr lang="en-US" sz="3500" i="1" spc="-157">
                <a:solidFill>
                  <a:srgbClr val="FFFFFF"/>
                </a:solidFill>
                <a:latin typeface="Georgia Pro Italics"/>
                <a:ea typeface="Georgia Pro Italics"/>
                <a:cs typeface="Georgia Pro Italics"/>
                <a:sym typeface="Georgia Pro Italics"/>
              </a:rPr>
              <a:t>Na tym slajdzie opisz całe wydarzenie, </a:t>
            </a:r>
          </a:p>
          <a:p>
            <a:pPr algn="l">
              <a:lnSpc>
                <a:spcPts val="3850"/>
              </a:lnSpc>
            </a:pPr>
            <a:r>
              <a:rPr lang="en-US" sz="3500" i="1" spc="-157">
                <a:solidFill>
                  <a:srgbClr val="FFFFFF"/>
                </a:solidFill>
                <a:latin typeface="Georgia Pro Italics"/>
                <a:ea typeface="Georgia Pro Italics"/>
                <a:cs typeface="Georgia Pro Italics"/>
                <a:sym typeface="Georgia Pro Italics"/>
              </a:rPr>
              <a:t>(obok możesz dodać zdjęcia)</a:t>
            </a:r>
          </a:p>
          <a:p>
            <a:pPr algn="l">
              <a:lnSpc>
                <a:spcPts val="3850"/>
              </a:lnSpc>
            </a:pPr>
            <a:endParaRPr lang="en-US" sz="3500" i="1" spc="-157">
              <a:solidFill>
                <a:srgbClr val="FFFFFF"/>
              </a:solidFill>
              <a:latin typeface="Georgia Pro Italics"/>
              <a:ea typeface="Georgia Pro Italics"/>
              <a:cs typeface="Georgia Pro Italics"/>
              <a:sym typeface="Georgia Pro Italics"/>
            </a:endParaRPr>
          </a:p>
        </p:txBody>
      </p:sp>
      <p:grpSp>
        <p:nvGrpSpPr>
          <p:cNvPr id="7" name="Group 7"/>
          <p:cNvGrpSpPr/>
          <p:nvPr/>
        </p:nvGrpSpPr>
        <p:grpSpPr>
          <a:xfrm>
            <a:off x="11104644" y="1028700"/>
            <a:ext cx="6545048" cy="8229600"/>
            <a:chOff x="0" y="0"/>
            <a:chExt cx="8726731" cy="10972800"/>
          </a:xfrm>
        </p:grpSpPr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5"/>
            <a:srcRect l="18272" r="18272"/>
            <a:stretch>
              <a:fillRect/>
            </a:stretch>
          </p:blipFill>
          <p:spPr>
            <a:xfrm>
              <a:off x="0" y="0"/>
              <a:ext cx="8726731" cy="5359400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5"/>
            <a:srcRect l="29156" r="29156"/>
            <a:stretch>
              <a:fillRect/>
            </a:stretch>
          </p:blipFill>
          <p:spPr>
            <a:xfrm>
              <a:off x="0" y="5486400"/>
              <a:ext cx="2866577" cy="2679700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5"/>
            <a:srcRect l="29156" r="29156"/>
            <a:stretch>
              <a:fillRect/>
            </a:stretch>
          </p:blipFill>
          <p:spPr>
            <a:xfrm>
              <a:off x="0" y="8293100"/>
              <a:ext cx="2866577" cy="2679700"/>
            </a:xfrm>
            <a:prstGeom prst="rect">
              <a:avLst/>
            </a:prstGeom>
          </p:spPr>
        </p:pic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5"/>
            <a:srcRect l="29638" r="29638"/>
            <a:stretch>
              <a:fillRect/>
            </a:stretch>
          </p:blipFill>
          <p:spPr>
            <a:xfrm>
              <a:off x="2993577" y="5486400"/>
              <a:ext cx="5733154" cy="5486400"/>
            </a:xfrm>
            <a:prstGeom prst="rect">
              <a:avLst/>
            </a:prstGeom>
          </p:spPr>
        </p:pic>
      </p:grpSp>
      <p:sp>
        <p:nvSpPr>
          <p:cNvPr id="12" name="TextBox 12"/>
          <p:cNvSpPr txBox="1"/>
          <p:nvPr/>
        </p:nvSpPr>
        <p:spPr>
          <a:xfrm>
            <a:off x="508306" y="6521268"/>
            <a:ext cx="9788016" cy="13776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49"/>
              </a:lnSpc>
            </a:pPr>
            <a:r>
              <a:rPr lang="en-US" sz="2807" i="1" spc="-126">
                <a:solidFill>
                  <a:srgbClr val="FF3131"/>
                </a:solidFill>
                <a:latin typeface="Georgia Pro Italics"/>
                <a:ea typeface="Georgia Pro Italics"/>
                <a:cs typeface="Georgia Pro Italics"/>
                <a:sym typeface="Georgia Pro Italics"/>
              </a:rPr>
              <a:t>PLIK NIE MOŻE PRZEKROCZYĆ 7 STRON </a:t>
            </a:r>
          </a:p>
          <a:p>
            <a:pPr algn="ctr">
              <a:lnSpc>
                <a:spcPts val="3649"/>
              </a:lnSpc>
            </a:pPr>
            <a:r>
              <a:rPr lang="en-US" sz="2807" i="1" spc="-126">
                <a:solidFill>
                  <a:srgbClr val="FF3131"/>
                </a:solidFill>
                <a:latin typeface="Georgia Pro Italics"/>
                <a:ea typeface="Georgia Pro Italics"/>
                <a:cs typeface="Georgia Pro Italics"/>
                <a:sym typeface="Georgia Pro Italics"/>
              </a:rPr>
              <a:t>(W PRZECIWNYM RAZIE DYSKWALIFIKACJA)</a:t>
            </a:r>
          </a:p>
          <a:p>
            <a:pPr algn="ctr">
              <a:lnSpc>
                <a:spcPts val="3649"/>
              </a:lnSpc>
            </a:pPr>
            <a:r>
              <a:rPr lang="en-US" sz="2807" i="1" spc="-126">
                <a:solidFill>
                  <a:srgbClr val="FF3131"/>
                </a:solidFill>
                <a:latin typeface="Georgia Pro Italics"/>
                <a:ea typeface="Georgia Pro Italics"/>
                <a:cs typeface="Georgia Pro Italics"/>
                <a:sym typeface="Georgia Pro Italics"/>
              </a:rPr>
              <a:t>czerwony tekst do usunięcia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2964" t="-41866" b="-12864"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3" name="Freeform 3"/>
          <p:cNvSpPr/>
          <p:nvPr/>
        </p:nvSpPr>
        <p:spPr>
          <a:xfrm>
            <a:off x="508306" y="8871924"/>
            <a:ext cx="2154332" cy="772752"/>
          </a:xfrm>
          <a:custGeom>
            <a:avLst/>
            <a:gdLst/>
            <a:ahLst/>
            <a:cxnLst/>
            <a:rect l="l" t="t" r="r" b="b"/>
            <a:pathLst>
              <a:path w="2154332" h="772752">
                <a:moveTo>
                  <a:pt x="0" y="0"/>
                </a:moveTo>
                <a:lnTo>
                  <a:pt x="2154332" y="0"/>
                </a:lnTo>
                <a:lnTo>
                  <a:pt x="2154332" y="772752"/>
                </a:lnTo>
                <a:lnTo>
                  <a:pt x="0" y="77275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9766" t="-11696" r="-8351" b="-10025"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4" name="Freeform 4"/>
          <p:cNvSpPr/>
          <p:nvPr/>
        </p:nvSpPr>
        <p:spPr>
          <a:xfrm>
            <a:off x="508306" y="511080"/>
            <a:ext cx="1358944" cy="1358944"/>
          </a:xfrm>
          <a:custGeom>
            <a:avLst/>
            <a:gdLst/>
            <a:ahLst/>
            <a:cxnLst/>
            <a:rect l="l" t="t" r="r" b="b"/>
            <a:pathLst>
              <a:path w="1358944" h="1358944">
                <a:moveTo>
                  <a:pt x="0" y="0"/>
                </a:moveTo>
                <a:lnTo>
                  <a:pt x="1358943" y="0"/>
                </a:lnTo>
                <a:lnTo>
                  <a:pt x="1358943" y="1358944"/>
                </a:lnTo>
                <a:lnTo>
                  <a:pt x="0" y="135894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5" name="TextBox 5"/>
          <p:cNvSpPr txBox="1"/>
          <p:nvPr/>
        </p:nvSpPr>
        <p:spPr>
          <a:xfrm>
            <a:off x="1174100" y="2437803"/>
            <a:ext cx="15939801" cy="1085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250"/>
              </a:lnSpc>
            </a:pPr>
            <a:r>
              <a:rPr lang="en-US" sz="7500" b="1" spc="-337">
                <a:solidFill>
                  <a:srgbClr val="FFFFFF"/>
                </a:solidFill>
                <a:latin typeface="Georgia Pro Bold"/>
                <a:ea typeface="Georgia Pro Bold"/>
                <a:cs typeface="Georgia Pro Bold"/>
                <a:sym typeface="Georgia Pro Bold"/>
              </a:rPr>
              <a:t>Ważne informacje o projekcie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2368940" y="4037146"/>
            <a:ext cx="13550120" cy="4324149"/>
            <a:chOff x="0" y="0"/>
            <a:chExt cx="3568756" cy="1138871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568756" cy="1138871"/>
            </a:xfrm>
            <a:custGeom>
              <a:avLst/>
              <a:gdLst/>
              <a:ahLst/>
              <a:cxnLst/>
              <a:rect l="l" t="t" r="r" b="b"/>
              <a:pathLst>
                <a:path w="3568756" h="1138871">
                  <a:moveTo>
                    <a:pt x="11427" y="0"/>
                  </a:moveTo>
                  <a:lnTo>
                    <a:pt x="3557329" y="0"/>
                  </a:lnTo>
                  <a:cubicBezTo>
                    <a:pt x="3563640" y="0"/>
                    <a:pt x="3568756" y="5116"/>
                    <a:pt x="3568756" y="11427"/>
                  </a:cubicBezTo>
                  <a:lnTo>
                    <a:pt x="3568756" y="1127443"/>
                  </a:lnTo>
                  <a:cubicBezTo>
                    <a:pt x="3568756" y="1133754"/>
                    <a:pt x="3563640" y="1138871"/>
                    <a:pt x="3557329" y="1138871"/>
                  </a:cubicBezTo>
                  <a:lnTo>
                    <a:pt x="11427" y="1138871"/>
                  </a:lnTo>
                  <a:cubicBezTo>
                    <a:pt x="5116" y="1138871"/>
                    <a:pt x="0" y="1133754"/>
                    <a:pt x="0" y="1127443"/>
                  </a:cubicBezTo>
                  <a:lnTo>
                    <a:pt x="0" y="11427"/>
                  </a:lnTo>
                  <a:cubicBezTo>
                    <a:pt x="0" y="5116"/>
                    <a:pt x="5116" y="0"/>
                    <a:pt x="11427" y="0"/>
                  </a:cubicBezTo>
                  <a:close/>
                </a:path>
              </a:pathLst>
            </a:custGeom>
            <a:solidFill>
              <a:srgbClr val="FFFFFF">
                <a:alpha val="24706"/>
              </a:srgbClr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28575"/>
              <a:ext cx="3568756" cy="116744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41"/>
                </a:lnSpc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2368940" y="4183096"/>
            <a:ext cx="13550120" cy="3994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50"/>
              </a:lnSpc>
            </a:pPr>
            <a:r>
              <a:rPr lang="en-US" sz="3500" i="1" spc="-157">
                <a:solidFill>
                  <a:srgbClr val="FFFFFF"/>
                </a:solidFill>
                <a:latin typeface="Georgia Pro Italics"/>
                <a:ea typeface="Georgia Pro Italics"/>
                <a:cs typeface="Georgia Pro Italics"/>
                <a:sym typeface="Georgia Pro Italics"/>
              </a:rPr>
              <a:t>Na tym slajdzie zaprezentuj informacje o grupie docelowej projektu, </a:t>
            </a:r>
          </a:p>
          <a:p>
            <a:pPr algn="ctr">
              <a:lnSpc>
                <a:spcPts val="4550"/>
              </a:lnSpc>
            </a:pPr>
            <a:r>
              <a:rPr lang="en-US" sz="3500" i="1" spc="-157">
                <a:solidFill>
                  <a:srgbClr val="FFFFFF"/>
                </a:solidFill>
                <a:latin typeface="Georgia Pro Italics"/>
                <a:ea typeface="Georgia Pro Italics"/>
                <a:cs typeface="Georgia Pro Italics"/>
                <a:sym typeface="Georgia Pro Italics"/>
              </a:rPr>
              <a:t>liczbie osób zaangażowanych w jego przygotowanie oraz o tym, </a:t>
            </a:r>
          </a:p>
          <a:p>
            <a:pPr algn="ctr">
              <a:lnSpc>
                <a:spcPts val="4550"/>
              </a:lnSpc>
            </a:pPr>
            <a:r>
              <a:rPr lang="en-US" sz="3500" i="1" spc="-157">
                <a:solidFill>
                  <a:srgbClr val="FFFFFF"/>
                </a:solidFill>
                <a:latin typeface="Georgia Pro Italics"/>
                <a:ea typeface="Georgia Pro Italics"/>
                <a:cs typeface="Georgia Pro Italics"/>
                <a:sym typeface="Georgia Pro Italics"/>
              </a:rPr>
              <a:t>ile osób wzięło udział w wydarzeniu, jeśli miało ono miejsce. </a:t>
            </a:r>
          </a:p>
          <a:p>
            <a:pPr algn="ctr">
              <a:lnSpc>
                <a:spcPts val="4550"/>
              </a:lnSpc>
            </a:pPr>
            <a:endParaRPr lang="en-US" sz="3500" i="1" spc="-157">
              <a:solidFill>
                <a:srgbClr val="FFFFFF"/>
              </a:solidFill>
              <a:latin typeface="Georgia Pro Italics"/>
              <a:ea typeface="Georgia Pro Italics"/>
              <a:cs typeface="Georgia Pro Italics"/>
              <a:sym typeface="Georgia Pro Italics"/>
            </a:endParaRPr>
          </a:p>
          <a:p>
            <a:pPr algn="ctr">
              <a:lnSpc>
                <a:spcPts val="4550"/>
              </a:lnSpc>
            </a:pPr>
            <a:r>
              <a:rPr lang="en-US" sz="3500" i="1" spc="-157">
                <a:solidFill>
                  <a:srgbClr val="FFFFFF"/>
                </a:solidFill>
                <a:latin typeface="Georgia Pro Italics"/>
                <a:ea typeface="Georgia Pro Italics"/>
                <a:cs typeface="Georgia Pro Italics"/>
                <a:sym typeface="Georgia Pro Italics"/>
              </a:rPr>
              <a:t>Dodaj także opis sposobów promocji, które zostały wykorzystane, </a:t>
            </a:r>
          </a:p>
          <a:p>
            <a:pPr algn="ctr">
              <a:lnSpc>
                <a:spcPts val="4550"/>
              </a:lnSpc>
            </a:pPr>
            <a:r>
              <a:rPr lang="en-US" sz="3500" i="1" spc="-157">
                <a:solidFill>
                  <a:srgbClr val="FFFFFF"/>
                </a:solidFill>
                <a:latin typeface="Georgia Pro Italics"/>
                <a:ea typeface="Georgia Pro Italics"/>
                <a:cs typeface="Georgia Pro Italics"/>
                <a:sym typeface="Georgia Pro Italics"/>
              </a:rPr>
              <a:t>takich jak działania w mediach społecznościowych, </a:t>
            </a:r>
          </a:p>
          <a:p>
            <a:pPr algn="ctr">
              <a:lnSpc>
                <a:spcPts val="4550"/>
              </a:lnSpc>
            </a:pPr>
            <a:r>
              <a:rPr lang="en-US" sz="3500" i="1" spc="-157">
                <a:solidFill>
                  <a:srgbClr val="FFFFFF"/>
                </a:solidFill>
                <a:latin typeface="Georgia Pro Italics"/>
                <a:ea typeface="Georgia Pro Italics"/>
                <a:cs typeface="Georgia Pro Italics"/>
                <a:sym typeface="Georgia Pro Italics"/>
              </a:rPr>
              <a:t>plakaty czy współpraca z partnerami.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2662638" y="8385175"/>
            <a:ext cx="13540492" cy="17261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50"/>
              </a:lnSpc>
            </a:pPr>
            <a:r>
              <a:rPr lang="en-US" sz="3500" b="1" i="1" spc="-157" dirty="0">
                <a:solidFill>
                  <a:srgbClr val="FF3131"/>
                </a:solidFill>
                <a:latin typeface="Georgia Pro Bold Italics"/>
                <a:ea typeface="Georgia Pro Bold Italics"/>
                <a:cs typeface="Georgia Pro Bold Italics"/>
                <a:sym typeface="Georgia Pro Bold Italics"/>
              </a:rPr>
              <a:t>DO USUNIĘCIA – PLIK NIE MOŻE PRZEKROCZYĆ  STRON </a:t>
            </a:r>
          </a:p>
          <a:p>
            <a:pPr algn="ctr">
              <a:lnSpc>
                <a:spcPts val="4550"/>
              </a:lnSpc>
            </a:pPr>
            <a:r>
              <a:rPr lang="en-US" sz="3500" b="1" i="1" spc="-157" dirty="0">
                <a:solidFill>
                  <a:srgbClr val="FF3131"/>
                </a:solidFill>
                <a:latin typeface="Georgia Pro Bold Italics"/>
                <a:ea typeface="Georgia Pro Bold Italics"/>
                <a:cs typeface="Georgia Pro Bold Italics"/>
                <a:sym typeface="Georgia Pro Bold Italics"/>
              </a:rPr>
              <a:t>(W PRZECIWNYM RAZIE DYSKWALIFIKACJA)</a:t>
            </a:r>
          </a:p>
          <a:p>
            <a:pPr algn="ctr">
              <a:lnSpc>
                <a:spcPts val="4550"/>
              </a:lnSpc>
            </a:pPr>
            <a:r>
              <a:rPr lang="en-US" sz="3500" b="1" i="1" spc="-157" dirty="0" err="1">
                <a:solidFill>
                  <a:srgbClr val="FF3131"/>
                </a:solidFill>
                <a:latin typeface="Georgia Pro Bold Italics"/>
                <a:ea typeface="Georgia Pro Bold Italics"/>
                <a:cs typeface="Georgia Pro Bold Italics"/>
                <a:sym typeface="Georgia Pro Bold Italics"/>
              </a:rPr>
              <a:t>czerwony</a:t>
            </a:r>
            <a:r>
              <a:rPr lang="en-US" sz="3500" b="1" i="1" spc="-157" dirty="0">
                <a:solidFill>
                  <a:srgbClr val="FF3131"/>
                </a:solidFill>
                <a:latin typeface="Georgia Pro Bold Italics"/>
                <a:ea typeface="Georgia Pro Bold Italics"/>
                <a:cs typeface="Georgia Pro Bold Italics"/>
                <a:sym typeface="Georgia Pro Bold Italics"/>
              </a:rPr>
              <a:t> </a:t>
            </a:r>
            <a:r>
              <a:rPr lang="en-US" sz="3500" b="1" i="1" spc="-157" dirty="0" err="1">
                <a:solidFill>
                  <a:srgbClr val="FF3131"/>
                </a:solidFill>
                <a:latin typeface="Georgia Pro Bold Italics"/>
                <a:ea typeface="Georgia Pro Bold Italics"/>
                <a:cs typeface="Georgia Pro Bold Italics"/>
                <a:sym typeface="Georgia Pro Bold Italics"/>
              </a:rPr>
              <a:t>tekst</a:t>
            </a:r>
            <a:r>
              <a:rPr lang="en-US" sz="3500" b="1" i="1" spc="-157" dirty="0">
                <a:solidFill>
                  <a:srgbClr val="FF3131"/>
                </a:solidFill>
                <a:latin typeface="Georgia Pro Bold Italics"/>
                <a:ea typeface="Georgia Pro Bold Italics"/>
                <a:cs typeface="Georgia Pro Bold Italics"/>
                <a:sym typeface="Georgia Pro Bold Italics"/>
              </a:rPr>
              <a:t> do </a:t>
            </a:r>
            <a:r>
              <a:rPr lang="en-US" sz="3500" b="1" i="1" spc="-157" dirty="0" err="1">
                <a:solidFill>
                  <a:srgbClr val="FF3131"/>
                </a:solidFill>
                <a:latin typeface="Georgia Pro Bold Italics"/>
                <a:ea typeface="Georgia Pro Bold Italics"/>
                <a:cs typeface="Georgia Pro Bold Italics"/>
                <a:sym typeface="Georgia Pro Bold Italics"/>
              </a:rPr>
              <a:t>usunięcia</a:t>
            </a:r>
            <a:endParaRPr lang="en-US" sz="3500" b="1" i="1" spc="-157" dirty="0">
              <a:solidFill>
                <a:srgbClr val="FF3131"/>
              </a:solidFill>
              <a:latin typeface="Georgia Pro Bold Italics"/>
              <a:ea typeface="Georgia Pro Bold Italics"/>
              <a:cs typeface="Georgia Pro Bold Italics"/>
              <a:sym typeface="Georgia Pro Bold Italic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2964" t="-41866" b="-12864"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3" name="Freeform 3"/>
          <p:cNvSpPr/>
          <p:nvPr/>
        </p:nvSpPr>
        <p:spPr>
          <a:xfrm>
            <a:off x="508306" y="8871924"/>
            <a:ext cx="2154332" cy="772752"/>
          </a:xfrm>
          <a:custGeom>
            <a:avLst/>
            <a:gdLst/>
            <a:ahLst/>
            <a:cxnLst/>
            <a:rect l="l" t="t" r="r" b="b"/>
            <a:pathLst>
              <a:path w="2154332" h="772752">
                <a:moveTo>
                  <a:pt x="0" y="0"/>
                </a:moveTo>
                <a:lnTo>
                  <a:pt x="2154332" y="0"/>
                </a:lnTo>
                <a:lnTo>
                  <a:pt x="2154332" y="772752"/>
                </a:lnTo>
                <a:lnTo>
                  <a:pt x="0" y="77275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9766" t="-11696" r="-8351" b="-10025"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4" name="Freeform 4"/>
          <p:cNvSpPr/>
          <p:nvPr/>
        </p:nvSpPr>
        <p:spPr>
          <a:xfrm>
            <a:off x="508306" y="511080"/>
            <a:ext cx="1358944" cy="1358944"/>
          </a:xfrm>
          <a:custGeom>
            <a:avLst/>
            <a:gdLst/>
            <a:ahLst/>
            <a:cxnLst/>
            <a:rect l="l" t="t" r="r" b="b"/>
            <a:pathLst>
              <a:path w="1358944" h="1358944">
                <a:moveTo>
                  <a:pt x="0" y="0"/>
                </a:moveTo>
                <a:lnTo>
                  <a:pt x="1358943" y="0"/>
                </a:lnTo>
                <a:lnTo>
                  <a:pt x="1358943" y="1358944"/>
                </a:lnTo>
                <a:lnTo>
                  <a:pt x="0" y="135894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5" name="TextBox 5"/>
          <p:cNvSpPr txBox="1"/>
          <p:nvPr/>
        </p:nvSpPr>
        <p:spPr>
          <a:xfrm>
            <a:off x="1174100" y="2437803"/>
            <a:ext cx="15939801" cy="1085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250"/>
              </a:lnSpc>
            </a:pPr>
            <a:r>
              <a:rPr lang="en-US" sz="7500" b="1" spc="-337">
                <a:solidFill>
                  <a:srgbClr val="FFFFFF"/>
                </a:solidFill>
                <a:latin typeface="Georgia Pro Bold"/>
                <a:ea typeface="Georgia Pro Bold"/>
                <a:cs typeface="Georgia Pro Bold"/>
                <a:sym typeface="Georgia Pro Bold"/>
              </a:rPr>
              <a:t>Dodatkowe informacje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2368940" y="4037146"/>
            <a:ext cx="13550120" cy="4324149"/>
            <a:chOff x="0" y="0"/>
            <a:chExt cx="3568756" cy="1138871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568756" cy="1138871"/>
            </a:xfrm>
            <a:custGeom>
              <a:avLst/>
              <a:gdLst/>
              <a:ahLst/>
              <a:cxnLst/>
              <a:rect l="l" t="t" r="r" b="b"/>
              <a:pathLst>
                <a:path w="3568756" h="1138871">
                  <a:moveTo>
                    <a:pt x="11427" y="0"/>
                  </a:moveTo>
                  <a:lnTo>
                    <a:pt x="3557329" y="0"/>
                  </a:lnTo>
                  <a:cubicBezTo>
                    <a:pt x="3563640" y="0"/>
                    <a:pt x="3568756" y="5116"/>
                    <a:pt x="3568756" y="11427"/>
                  </a:cubicBezTo>
                  <a:lnTo>
                    <a:pt x="3568756" y="1127443"/>
                  </a:lnTo>
                  <a:cubicBezTo>
                    <a:pt x="3568756" y="1133754"/>
                    <a:pt x="3563640" y="1138871"/>
                    <a:pt x="3557329" y="1138871"/>
                  </a:cubicBezTo>
                  <a:lnTo>
                    <a:pt x="11427" y="1138871"/>
                  </a:lnTo>
                  <a:cubicBezTo>
                    <a:pt x="5116" y="1138871"/>
                    <a:pt x="0" y="1133754"/>
                    <a:pt x="0" y="1127443"/>
                  </a:cubicBezTo>
                  <a:lnTo>
                    <a:pt x="0" y="11427"/>
                  </a:lnTo>
                  <a:cubicBezTo>
                    <a:pt x="0" y="5116"/>
                    <a:pt x="5116" y="0"/>
                    <a:pt x="11427" y="0"/>
                  </a:cubicBezTo>
                  <a:close/>
                </a:path>
              </a:pathLst>
            </a:custGeom>
            <a:solidFill>
              <a:srgbClr val="FFFFFF">
                <a:alpha val="24706"/>
              </a:srgbClr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28575"/>
              <a:ext cx="3568756" cy="116744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41"/>
                </a:lnSpc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3042409" y="5040346"/>
            <a:ext cx="12203182" cy="2279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50"/>
              </a:lnSpc>
            </a:pPr>
            <a:r>
              <a:rPr lang="en-US" sz="3500" i="1" spc="-157">
                <a:solidFill>
                  <a:srgbClr val="FFFFFF"/>
                </a:solidFill>
                <a:latin typeface="Georgia Pro Italics"/>
                <a:ea typeface="Georgia Pro Italics"/>
                <a:cs typeface="Georgia Pro Italics"/>
                <a:sym typeface="Georgia Pro Italics"/>
              </a:rPr>
              <a:t>Ten slajd pozostaje do dowolnego zagospodarowania – </a:t>
            </a:r>
          </a:p>
          <a:p>
            <a:pPr algn="ctr">
              <a:lnSpc>
                <a:spcPts val="4550"/>
              </a:lnSpc>
            </a:pPr>
            <a:r>
              <a:rPr lang="en-US" sz="3500" i="1" spc="-157">
                <a:solidFill>
                  <a:srgbClr val="FFFFFF"/>
                </a:solidFill>
                <a:latin typeface="Georgia Pro Italics"/>
                <a:ea typeface="Georgia Pro Italics"/>
                <a:cs typeface="Georgia Pro Italics"/>
                <a:sym typeface="Georgia Pro Italics"/>
              </a:rPr>
              <a:t>możesz umieścić na nim zdjęcia, dodatkowe opisy lub inne treści uzupełniające prezentację. </a:t>
            </a:r>
          </a:p>
          <a:p>
            <a:pPr algn="ctr">
              <a:lnSpc>
                <a:spcPts val="4550"/>
              </a:lnSpc>
            </a:pPr>
            <a:r>
              <a:rPr lang="en-US" sz="3500" i="1" spc="-157">
                <a:solidFill>
                  <a:srgbClr val="FFFFFF"/>
                </a:solidFill>
                <a:latin typeface="Georgia Pro Italics"/>
                <a:ea typeface="Georgia Pro Italics"/>
                <a:cs typeface="Georgia Pro Italics"/>
                <a:sym typeface="Georgia Pro Italics"/>
              </a:rPr>
              <a:t>Jeśli nie jest potrzebny, po prostu go usuń.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2662638" y="8385175"/>
            <a:ext cx="13540492" cy="17261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50"/>
              </a:lnSpc>
            </a:pPr>
            <a:r>
              <a:rPr lang="en-US" sz="3500" b="1" i="1" spc="-157" dirty="0">
                <a:solidFill>
                  <a:srgbClr val="FF3131"/>
                </a:solidFill>
                <a:latin typeface="Georgia Pro Bold Italics"/>
                <a:ea typeface="Georgia Pro Bold Italics"/>
                <a:cs typeface="Georgia Pro Bold Italics"/>
                <a:sym typeface="Georgia Pro Bold Italics"/>
              </a:rPr>
              <a:t>DO USUNIĘCIA – PLIK NIE MOŻE PRZEKROCZYĆ </a:t>
            </a:r>
            <a:r>
              <a:rPr lang="pl-PL" sz="3500" b="1" i="1" spc="-157" dirty="0">
                <a:solidFill>
                  <a:srgbClr val="FF3131"/>
                </a:solidFill>
                <a:latin typeface="Georgia Pro Bold Italics"/>
                <a:ea typeface="Georgia Pro Bold Italics"/>
                <a:cs typeface="Georgia Pro Bold Italics"/>
                <a:sym typeface="Georgia Pro Bold Italics"/>
              </a:rPr>
              <a:t>8</a:t>
            </a:r>
            <a:r>
              <a:rPr lang="en-US" sz="3500" b="1" i="1" spc="-157" dirty="0">
                <a:solidFill>
                  <a:srgbClr val="FF3131"/>
                </a:solidFill>
                <a:latin typeface="Georgia Pro Bold Italics"/>
                <a:ea typeface="Georgia Pro Bold Italics"/>
                <a:cs typeface="Georgia Pro Bold Italics"/>
                <a:sym typeface="Georgia Pro Bold Italics"/>
              </a:rPr>
              <a:t> STRON </a:t>
            </a:r>
          </a:p>
          <a:p>
            <a:pPr algn="ctr">
              <a:lnSpc>
                <a:spcPts val="4550"/>
              </a:lnSpc>
            </a:pPr>
            <a:r>
              <a:rPr lang="en-US" sz="3500" b="1" i="1" spc="-157" dirty="0">
                <a:solidFill>
                  <a:srgbClr val="FF3131"/>
                </a:solidFill>
                <a:latin typeface="Georgia Pro Bold Italics"/>
                <a:ea typeface="Georgia Pro Bold Italics"/>
                <a:cs typeface="Georgia Pro Bold Italics"/>
                <a:sym typeface="Georgia Pro Bold Italics"/>
              </a:rPr>
              <a:t>(W PRZECIWNYM RAZIE DYSKWALIFIKACJA)</a:t>
            </a:r>
          </a:p>
          <a:p>
            <a:pPr algn="ctr">
              <a:lnSpc>
                <a:spcPts val="4550"/>
              </a:lnSpc>
            </a:pPr>
            <a:r>
              <a:rPr lang="en-US" sz="3500" b="1" i="1" spc="-157" dirty="0" err="1">
                <a:solidFill>
                  <a:srgbClr val="FF3131"/>
                </a:solidFill>
                <a:latin typeface="Georgia Pro Bold Italics"/>
                <a:ea typeface="Georgia Pro Bold Italics"/>
                <a:cs typeface="Georgia Pro Bold Italics"/>
                <a:sym typeface="Georgia Pro Bold Italics"/>
              </a:rPr>
              <a:t>czerwony</a:t>
            </a:r>
            <a:r>
              <a:rPr lang="en-US" sz="3500" b="1" i="1" spc="-157" dirty="0">
                <a:solidFill>
                  <a:srgbClr val="FF3131"/>
                </a:solidFill>
                <a:latin typeface="Georgia Pro Bold Italics"/>
                <a:ea typeface="Georgia Pro Bold Italics"/>
                <a:cs typeface="Georgia Pro Bold Italics"/>
                <a:sym typeface="Georgia Pro Bold Italics"/>
              </a:rPr>
              <a:t> </a:t>
            </a:r>
            <a:r>
              <a:rPr lang="en-US" sz="3500" b="1" i="1" spc="-157" dirty="0" err="1">
                <a:solidFill>
                  <a:srgbClr val="FF3131"/>
                </a:solidFill>
                <a:latin typeface="Georgia Pro Bold Italics"/>
                <a:ea typeface="Georgia Pro Bold Italics"/>
                <a:cs typeface="Georgia Pro Bold Italics"/>
                <a:sym typeface="Georgia Pro Bold Italics"/>
              </a:rPr>
              <a:t>tekst</a:t>
            </a:r>
            <a:r>
              <a:rPr lang="en-US" sz="3500" b="1" i="1" spc="-157" dirty="0">
                <a:solidFill>
                  <a:srgbClr val="FF3131"/>
                </a:solidFill>
                <a:latin typeface="Georgia Pro Bold Italics"/>
                <a:ea typeface="Georgia Pro Bold Italics"/>
                <a:cs typeface="Georgia Pro Bold Italics"/>
                <a:sym typeface="Georgia Pro Bold Italics"/>
              </a:rPr>
              <a:t> do </a:t>
            </a:r>
            <a:r>
              <a:rPr lang="en-US" sz="3500" b="1" i="1" spc="-157" dirty="0" err="1">
                <a:solidFill>
                  <a:srgbClr val="FF3131"/>
                </a:solidFill>
                <a:latin typeface="Georgia Pro Bold Italics"/>
                <a:ea typeface="Georgia Pro Bold Italics"/>
                <a:cs typeface="Georgia Pro Bold Italics"/>
                <a:sym typeface="Georgia Pro Bold Italics"/>
              </a:rPr>
              <a:t>usunięcia</a:t>
            </a:r>
            <a:endParaRPr lang="en-US" sz="3500" b="1" i="1" spc="-157" dirty="0">
              <a:solidFill>
                <a:srgbClr val="FF3131"/>
              </a:solidFill>
              <a:latin typeface="Georgia Pro Bold Italics"/>
              <a:ea typeface="Georgia Pro Bold Italics"/>
              <a:cs typeface="Georgia Pro Bold Italics"/>
              <a:sym typeface="Georgia Pro Bold Italic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2964" t="-41866" b="-12864"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3" name="Freeform 3"/>
          <p:cNvSpPr/>
          <p:nvPr/>
        </p:nvSpPr>
        <p:spPr>
          <a:xfrm>
            <a:off x="508306" y="8871924"/>
            <a:ext cx="2154332" cy="772752"/>
          </a:xfrm>
          <a:custGeom>
            <a:avLst/>
            <a:gdLst/>
            <a:ahLst/>
            <a:cxnLst/>
            <a:rect l="l" t="t" r="r" b="b"/>
            <a:pathLst>
              <a:path w="2154332" h="772752">
                <a:moveTo>
                  <a:pt x="0" y="0"/>
                </a:moveTo>
                <a:lnTo>
                  <a:pt x="2154332" y="0"/>
                </a:lnTo>
                <a:lnTo>
                  <a:pt x="2154332" y="772752"/>
                </a:lnTo>
                <a:lnTo>
                  <a:pt x="0" y="77275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9766" t="-11696" r="-8351" b="-10025"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4" name="Freeform 4"/>
          <p:cNvSpPr/>
          <p:nvPr/>
        </p:nvSpPr>
        <p:spPr>
          <a:xfrm>
            <a:off x="508306" y="511080"/>
            <a:ext cx="1358944" cy="1358944"/>
          </a:xfrm>
          <a:custGeom>
            <a:avLst/>
            <a:gdLst/>
            <a:ahLst/>
            <a:cxnLst/>
            <a:rect l="l" t="t" r="r" b="b"/>
            <a:pathLst>
              <a:path w="1358944" h="1358944">
                <a:moveTo>
                  <a:pt x="0" y="0"/>
                </a:moveTo>
                <a:lnTo>
                  <a:pt x="1358943" y="0"/>
                </a:lnTo>
                <a:lnTo>
                  <a:pt x="1358943" y="1358944"/>
                </a:lnTo>
                <a:lnTo>
                  <a:pt x="0" y="135894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5" name="TextBox 5"/>
          <p:cNvSpPr txBox="1"/>
          <p:nvPr/>
        </p:nvSpPr>
        <p:spPr>
          <a:xfrm>
            <a:off x="1174100" y="2437803"/>
            <a:ext cx="15939801" cy="1085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250"/>
              </a:lnSpc>
            </a:pPr>
            <a:r>
              <a:rPr lang="en-US" sz="7500" b="1" spc="-337">
                <a:solidFill>
                  <a:srgbClr val="FFFFFF"/>
                </a:solidFill>
                <a:latin typeface="Georgia Pro Bold"/>
                <a:ea typeface="Georgia Pro Bold"/>
                <a:cs typeface="Georgia Pro Bold"/>
                <a:sym typeface="Georgia Pro Bold"/>
              </a:rPr>
              <a:t>Dodatkowe informacje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2368940" y="4037146"/>
            <a:ext cx="13550120" cy="4324149"/>
            <a:chOff x="0" y="0"/>
            <a:chExt cx="3568756" cy="1138871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568756" cy="1138871"/>
            </a:xfrm>
            <a:custGeom>
              <a:avLst/>
              <a:gdLst/>
              <a:ahLst/>
              <a:cxnLst/>
              <a:rect l="l" t="t" r="r" b="b"/>
              <a:pathLst>
                <a:path w="3568756" h="1138871">
                  <a:moveTo>
                    <a:pt x="11427" y="0"/>
                  </a:moveTo>
                  <a:lnTo>
                    <a:pt x="3557329" y="0"/>
                  </a:lnTo>
                  <a:cubicBezTo>
                    <a:pt x="3563640" y="0"/>
                    <a:pt x="3568756" y="5116"/>
                    <a:pt x="3568756" y="11427"/>
                  </a:cubicBezTo>
                  <a:lnTo>
                    <a:pt x="3568756" y="1127443"/>
                  </a:lnTo>
                  <a:cubicBezTo>
                    <a:pt x="3568756" y="1133754"/>
                    <a:pt x="3563640" y="1138871"/>
                    <a:pt x="3557329" y="1138871"/>
                  </a:cubicBezTo>
                  <a:lnTo>
                    <a:pt x="11427" y="1138871"/>
                  </a:lnTo>
                  <a:cubicBezTo>
                    <a:pt x="5116" y="1138871"/>
                    <a:pt x="0" y="1133754"/>
                    <a:pt x="0" y="1127443"/>
                  </a:cubicBezTo>
                  <a:lnTo>
                    <a:pt x="0" y="11427"/>
                  </a:lnTo>
                  <a:cubicBezTo>
                    <a:pt x="0" y="5116"/>
                    <a:pt x="5116" y="0"/>
                    <a:pt x="11427" y="0"/>
                  </a:cubicBezTo>
                  <a:close/>
                </a:path>
              </a:pathLst>
            </a:custGeom>
            <a:solidFill>
              <a:srgbClr val="FFFFFF">
                <a:alpha val="24706"/>
              </a:srgbClr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28575"/>
              <a:ext cx="3568756" cy="116744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41"/>
                </a:lnSpc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3042409" y="5040346"/>
            <a:ext cx="12203182" cy="2279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50"/>
              </a:lnSpc>
            </a:pPr>
            <a:r>
              <a:rPr lang="en-US" sz="3500" i="1" spc="-157">
                <a:solidFill>
                  <a:srgbClr val="FFFFFF"/>
                </a:solidFill>
                <a:latin typeface="Georgia Pro Italics"/>
                <a:ea typeface="Georgia Pro Italics"/>
                <a:cs typeface="Georgia Pro Italics"/>
                <a:sym typeface="Georgia Pro Italics"/>
              </a:rPr>
              <a:t>Ten slajd pozostaje do dowolnego zagospodarowania – </a:t>
            </a:r>
          </a:p>
          <a:p>
            <a:pPr algn="ctr">
              <a:lnSpc>
                <a:spcPts val="4550"/>
              </a:lnSpc>
            </a:pPr>
            <a:r>
              <a:rPr lang="en-US" sz="3500" i="1" spc="-157">
                <a:solidFill>
                  <a:srgbClr val="FFFFFF"/>
                </a:solidFill>
                <a:latin typeface="Georgia Pro Italics"/>
                <a:ea typeface="Georgia Pro Italics"/>
                <a:cs typeface="Georgia Pro Italics"/>
                <a:sym typeface="Georgia Pro Italics"/>
              </a:rPr>
              <a:t>możesz umieścić na nim zdjęcia, dodatkowe opisy lub inne treści uzupełniające prezentację. </a:t>
            </a:r>
          </a:p>
          <a:p>
            <a:pPr algn="ctr">
              <a:lnSpc>
                <a:spcPts val="4550"/>
              </a:lnSpc>
            </a:pPr>
            <a:r>
              <a:rPr lang="en-US" sz="3500" i="1" spc="-157">
                <a:solidFill>
                  <a:srgbClr val="FFFFFF"/>
                </a:solidFill>
                <a:latin typeface="Georgia Pro Italics"/>
                <a:ea typeface="Georgia Pro Italics"/>
                <a:cs typeface="Georgia Pro Italics"/>
                <a:sym typeface="Georgia Pro Italics"/>
              </a:rPr>
              <a:t>Jeśli nie jest potrzebny, po prostu go usuń.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2662638" y="8385175"/>
            <a:ext cx="13540492" cy="17261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50"/>
              </a:lnSpc>
            </a:pPr>
            <a:r>
              <a:rPr lang="en-US" sz="3500" b="1" i="1" spc="-157" dirty="0">
                <a:solidFill>
                  <a:srgbClr val="FF3131"/>
                </a:solidFill>
                <a:latin typeface="Georgia Pro Bold Italics"/>
                <a:ea typeface="Georgia Pro Bold Italics"/>
                <a:cs typeface="Georgia Pro Bold Italics"/>
                <a:sym typeface="Georgia Pro Bold Italics"/>
              </a:rPr>
              <a:t>DO USUNIĘCIA – PLIK NIE MOŻE PRZEKROCZYĆ </a:t>
            </a:r>
            <a:r>
              <a:rPr lang="pl-PL" sz="3500" b="1" i="1" spc="-157" dirty="0">
                <a:solidFill>
                  <a:srgbClr val="FF3131"/>
                </a:solidFill>
                <a:latin typeface="Georgia Pro Bold Italics"/>
                <a:ea typeface="Georgia Pro Bold Italics"/>
                <a:cs typeface="Georgia Pro Bold Italics"/>
                <a:sym typeface="Georgia Pro Bold Italics"/>
              </a:rPr>
              <a:t>8</a:t>
            </a:r>
            <a:r>
              <a:rPr lang="en-US" sz="3500" b="1" i="1" spc="-157" dirty="0">
                <a:solidFill>
                  <a:srgbClr val="FF3131"/>
                </a:solidFill>
                <a:latin typeface="Georgia Pro Bold Italics"/>
                <a:ea typeface="Georgia Pro Bold Italics"/>
                <a:cs typeface="Georgia Pro Bold Italics"/>
                <a:sym typeface="Georgia Pro Bold Italics"/>
              </a:rPr>
              <a:t> STRON </a:t>
            </a:r>
          </a:p>
          <a:p>
            <a:pPr algn="ctr">
              <a:lnSpc>
                <a:spcPts val="4550"/>
              </a:lnSpc>
            </a:pPr>
            <a:r>
              <a:rPr lang="en-US" sz="3500" b="1" i="1" spc="-157" dirty="0">
                <a:solidFill>
                  <a:srgbClr val="FF3131"/>
                </a:solidFill>
                <a:latin typeface="Georgia Pro Bold Italics"/>
                <a:ea typeface="Georgia Pro Bold Italics"/>
                <a:cs typeface="Georgia Pro Bold Italics"/>
                <a:sym typeface="Georgia Pro Bold Italics"/>
              </a:rPr>
              <a:t>(W PRZECIWNYM RAZIE DYSKWALIFIKACJA)</a:t>
            </a:r>
          </a:p>
          <a:p>
            <a:pPr algn="ctr">
              <a:lnSpc>
                <a:spcPts val="4550"/>
              </a:lnSpc>
            </a:pPr>
            <a:r>
              <a:rPr lang="en-US" sz="3500" b="1" i="1" spc="-157" dirty="0" err="1">
                <a:solidFill>
                  <a:srgbClr val="FF3131"/>
                </a:solidFill>
                <a:latin typeface="Georgia Pro Bold Italics"/>
                <a:ea typeface="Georgia Pro Bold Italics"/>
                <a:cs typeface="Georgia Pro Bold Italics"/>
                <a:sym typeface="Georgia Pro Bold Italics"/>
              </a:rPr>
              <a:t>czerwony</a:t>
            </a:r>
            <a:r>
              <a:rPr lang="en-US" sz="3500" b="1" i="1" spc="-157" dirty="0">
                <a:solidFill>
                  <a:srgbClr val="FF3131"/>
                </a:solidFill>
                <a:latin typeface="Georgia Pro Bold Italics"/>
                <a:ea typeface="Georgia Pro Bold Italics"/>
                <a:cs typeface="Georgia Pro Bold Italics"/>
                <a:sym typeface="Georgia Pro Bold Italics"/>
              </a:rPr>
              <a:t> </a:t>
            </a:r>
            <a:r>
              <a:rPr lang="en-US" sz="3500" b="1" i="1" spc="-157" dirty="0" err="1">
                <a:solidFill>
                  <a:srgbClr val="FF3131"/>
                </a:solidFill>
                <a:latin typeface="Georgia Pro Bold Italics"/>
                <a:ea typeface="Georgia Pro Bold Italics"/>
                <a:cs typeface="Georgia Pro Bold Italics"/>
                <a:sym typeface="Georgia Pro Bold Italics"/>
              </a:rPr>
              <a:t>tekst</a:t>
            </a:r>
            <a:r>
              <a:rPr lang="en-US" sz="3500" b="1" i="1" spc="-157" dirty="0">
                <a:solidFill>
                  <a:srgbClr val="FF3131"/>
                </a:solidFill>
                <a:latin typeface="Georgia Pro Bold Italics"/>
                <a:ea typeface="Georgia Pro Bold Italics"/>
                <a:cs typeface="Georgia Pro Bold Italics"/>
                <a:sym typeface="Georgia Pro Bold Italics"/>
              </a:rPr>
              <a:t> do </a:t>
            </a:r>
            <a:r>
              <a:rPr lang="en-US" sz="3500" b="1" i="1" spc="-157" dirty="0" err="1">
                <a:solidFill>
                  <a:srgbClr val="FF3131"/>
                </a:solidFill>
                <a:latin typeface="Georgia Pro Bold Italics"/>
                <a:ea typeface="Georgia Pro Bold Italics"/>
                <a:cs typeface="Georgia Pro Bold Italics"/>
                <a:sym typeface="Georgia Pro Bold Italics"/>
              </a:rPr>
              <a:t>usunięcia</a:t>
            </a:r>
            <a:endParaRPr lang="en-US" sz="3500" b="1" i="1" spc="-157" dirty="0">
              <a:solidFill>
                <a:srgbClr val="FF3131"/>
              </a:solidFill>
              <a:latin typeface="Georgia Pro Bold Italics"/>
              <a:ea typeface="Georgia Pro Bold Italics"/>
              <a:cs typeface="Georgia Pro Bold Italics"/>
              <a:sym typeface="Georgia Pro Bold Italic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2964" t="-41866" b="-12864"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3" name="Freeform 3"/>
          <p:cNvSpPr/>
          <p:nvPr/>
        </p:nvSpPr>
        <p:spPr>
          <a:xfrm>
            <a:off x="508306" y="8871924"/>
            <a:ext cx="2154332" cy="772752"/>
          </a:xfrm>
          <a:custGeom>
            <a:avLst/>
            <a:gdLst/>
            <a:ahLst/>
            <a:cxnLst/>
            <a:rect l="l" t="t" r="r" b="b"/>
            <a:pathLst>
              <a:path w="2154332" h="772752">
                <a:moveTo>
                  <a:pt x="0" y="0"/>
                </a:moveTo>
                <a:lnTo>
                  <a:pt x="2154332" y="0"/>
                </a:lnTo>
                <a:lnTo>
                  <a:pt x="2154332" y="772752"/>
                </a:lnTo>
                <a:lnTo>
                  <a:pt x="0" y="77275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9766" t="-11696" r="-8351" b="-10025"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4" name="Freeform 4"/>
          <p:cNvSpPr/>
          <p:nvPr/>
        </p:nvSpPr>
        <p:spPr>
          <a:xfrm>
            <a:off x="508306" y="511080"/>
            <a:ext cx="1358944" cy="1358944"/>
          </a:xfrm>
          <a:custGeom>
            <a:avLst/>
            <a:gdLst/>
            <a:ahLst/>
            <a:cxnLst/>
            <a:rect l="l" t="t" r="r" b="b"/>
            <a:pathLst>
              <a:path w="1358944" h="1358944">
                <a:moveTo>
                  <a:pt x="0" y="0"/>
                </a:moveTo>
                <a:lnTo>
                  <a:pt x="1358943" y="0"/>
                </a:lnTo>
                <a:lnTo>
                  <a:pt x="1358943" y="1358944"/>
                </a:lnTo>
                <a:lnTo>
                  <a:pt x="0" y="135894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5" name="TextBox 5"/>
          <p:cNvSpPr txBox="1"/>
          <p:nvPr/>
        </p:nvSpPr>
        <p:spPr>
          <a:xfrm>
            <a:off x="1174100" y="2437803"/>
            <a:ext cx="15939801" cy="1085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250"/>
              </a:lnSpc>
            </a:pPr>
            <a:r>
              <a:rPr lang="en-US" sz="7500" b="1" spc="-337">
                <a:solidFill>
                  <a:srgbClr val="FFFFFF"/>
                </a:solidFill>
                <a:latin typeface="Georgia Pro Bold"/>
                <a:ea typeface="Georgia Pro Bold"/>
                <a:cs typeface="Georgia Pro Bold"/>
                <a:sym typeface="Georgia Pro Bold"/>
              </a:rPr>
              <a:t>Dodatkowe informacje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2368940" y="4037146"/>
            <a:ext cx="13550120" cy="4324149"/>
            <a:chOff x="0" y="0"/>
            <a:chExt cx="3568756" cy="1138871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568756" cy="1138871"/>
            </a:xfrm>
            <a:custGeom>
              <a:avLst/>
              <a:gdLst/>
              <a:ahLst/>
              <a:cxnLst/>
              <a:rect l="l" t="t" r="r" b="b"/>
              <a:pathLst>
                <a:path w="3568756" h="1138871">
                  <a:moveTo>
                    <a:pt x="11427" y="0"/>
                  </a:moveTo>
                  <a:lnTo>
                    <a:pt x="3557329" y="0"/>
                  </a:lnTo>
                  <a:cubicBezTo>
                    <a:pt x="3563640" y="0"/>
                    <a:pt x="3568756" y="5116"/>
                    <a:pt x="3568756" y="11427"/>
                  </a:cubicBezTo>
                  <a:lnTo>
                    <a:pt x="3568756" y="1127443"/>
                  </a:lnTo>
                  <a:cubicBezTo>
                    <a:pt x="3568756" y="1133754"/>
                    <a:pt x="3563640" y="1138871"/>
                    <a:pt x="3557329" y="1138871"/>
                  </a:cubicBezTo>
                  <a:lnTo>
                    <a:pt x="11427" y="1138871"/>
                  </a:lnTo>
                  <a:cubicBezTo>
                    <a:pt x="5116" y="1138871"/>
                    <a:pt x="0" y="1133754"/>
                    <a:pt x="0" y="1127443"/>
                  </a:cubicBezTo>
                  <a:lnTo>
                    <a:pt x="0" y="11427"/>
                  </a:lnTo>
                  <a:cubicBezTo>
                    <a:pt x="0" y="5116"/>
                    <a:pt x="5116" y="0"/>
                    <a:pt x="11427" y="0"/>
                  </a:cubicBezTo>
                  <a:close/>
                </a:path>
              </a:pathLst>
            </a:custGeom>
            <a:solidFill>
              <a:srgbClr val="FFFFFF">
                <a:alpha val="24706"/>
              </a:srgbClr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28575"/>
              <a:ext cx="3568756" cy="116744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41"/>
                </a:lnSpc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3042409" y="5040346"/>
            <a:ext cx="12203182" cy="2279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50"/>
              </a:lnSpc>
            </a:pPr>
            <a:r>
              <a:rPr lang="en-US" sz="3500" i="1" spc="-157">
                <a:solidFill>
                  <a:srgbClr val="FFFFFF"/>
                </a:solidFill>
                <a:latin typeface="Georgia Pro Italics"/>
                <a:ea typeface="Georgia Pro Italics"/>
                <a:cs typeface="Georgia Pro Italics"/>
                <a:sym typeface="Georgia Pro Italics"/>
              </a:rPr>
              <a:t>Ten slajd pozostaje do dowolnego zagospodarowania – </a:t>
            </a:r>
          </a:p>
          <a:p>
            <a:pPr algn="ctr">
              <a:lnSpc>
                <a:spcPts val="4550"/>
              </a:lnSpc>
            </a:pPr>
            <a:r>
              <a:rPr lang="en-US" sz="3500" i="1" spc="-157">
                <a:solidFill>
                  <a:srgbClr val="FFFFFF"/>
                </a:solidFill>
                <a:latin typeface="Georgia Pro Italics"/>
                <a:ea typeface="Georgia Pro Italics"/>
                <a:cs typeface="Georgia Pro Italics"/>
                <a:sym typeface="Georgia Pro Italics"/>
              </a:rPr>
              <a:t>możesz umieścić na nim zdjęcia, dodatkowe opisy lub inne treści uzupełniające prezentację. </a:t>
            </a:r>
          </a:p>
          <a:p>
            <a:pPr algn="ctr">
              <a:lnSpc>
                <a:spcPts val="4550"/>
              </a:lnSpc>
            </a:pPr>
            <a:r>
              <a:rPr lang="en-US" sz="3500" i="1" spc="-157">
                <a:solidFill>
                  <a:srgbClr val="FFFFFF"/>
                </a:solidFill>
                <a:latin typeface="Georgia Pro Italics"/>
                <a:ea typeface="Georgia Pro Italics"/>
                <a:cs typeface="Georgia Pro Italics"/>
                <a:sym typeface="Georgia Pro Italics"/>
              </a:rPr>
              <a:t>Jeśli nie jest potrzebny, po prostu go usuń.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2662638" y="8385175"/>
            <a:ext cx="13540492" cy="17261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50"/>
              </a:lnSpc>
            </a:pPr>
            <a:r>
              <a:rPr lang="en-US" sz="3500" b="1" i="1" spc="-157" dirty="0">
                <a:solidFill>
                  <a:srgbClr val="FF3131"/>
                </a:solidFill>
                <a:latin typeface="Georgia Pro Bold Italics"/>
                <a:ea typeface="Georgia Pro Bold Italics"/>
                <a:cs typeface="Georgia Pro Bold Italics"/>
                <a:sym typeface="Georgia Pro Bold Italics"/>
              </a:rPr>
              <a:t>DO USUNIĘCIA – PLIK NIE MOŻE PRZEKROCZYĆ </a:t>
            </a:r>
            <a:r>
              <a:rPr lang="pl-PL" sz="3500" b="1" i="1" spc="-157" dirty="0">
                <a:solidFill>
                  <a:srgbClr val="FF3131"/>
                </a:solidFill>
                <a:latin typeface="Georgia Pro Bold Italics"/>
                <a:ea typeface="Georgia Pro Bold Italics"/>
                <a:cs typeface="Georgia Pro Bold Italics"/>
                <a:sym typeface="Georgia Pro Bold Italics"/>
              </a:rPr>
              <a:t>8</a:t>
            </a:r>
            <a:r>
              <a:rPr lang="en-US" sz="3500" b="1" i="1" spc="-157" dirty="0">
                <a:solidFill>
                  <a:srgbClr val="FF3131"/>
                </a:solidFill>
                <a:latin typeface="Georgia Pro Bold Italics"/>
                <a:ea typeface="Georgia Pro Bold Italics"/>
                <a:cs typeface="Georgia Pro Bold Italics"/>
                <a:sym typeface="Georgia Pro Bold Italics"/>
              </a:rPr>
              <a:t> STRON </a:t>
            </a:r>
          </a:p>
          <a:p>
            <a:pPr algn="ctr">
              <a:lnSpc>
                <a:spcPts val="4550"/>
              </a:lnSpc>
            </a:pPr>
            <a:r>
              <a:rPr lang="en-US" sz="3500" b="1" i="1" spc="-157" dirty="0">
                <a:solidFill>
                  <a:srgbClr val="FF3131"/>
                </a:solidFill>
                <a:latin typeface="Georgia Pro Bold Italics"/>
                <a:ea typeface="Georgia Pro Bold Italics"/>
                <a:cs typeface="Georgia Pro Bold Italics"/>
                <a:sym typeface="Georgia Pro Bold Italics"/>
              </a:rPr>
              <a:t>(W PRZECIWNYM RAZIE DYSKWALIFIKACJA)</a:t>
            </a:r>
          </a:p>
          <a:p>
            <a:pPr algn="ctr">
              <a:lnSpc>
                <a:spcPts val="4550"/>
              </a:lnSpc>
            </a:pPr>
            <a:r>
              <a:rPr lang="en-US" sz="3500" b="1" i="1" spc="-157" dirty="0" err="1">
                <a:solidFill>
                  <a:srgbClr val="FF3131"/>
                </a:solidFill>
                <a:latin typeface="Georgia Pro Bold Italics"/>
                <a:ea typeface="Georgia Pro Bold Italics"/>
                <a:cs typeface="Georgia Pro Bold Italics"/>
                <a:sym typeface="Georgia Pro Bold Italics"/>
              </a:rPr>
              <a:t>czerwony</a:t>
            </a:r>
            <a:r>
              <a:rPr lang="en-US" sz="3500" b="1" i="1" spc="-157" dirty="0">
                <a:solidFill>
                  <a:srgbClr val="FF3131"/>
                </a:solidFill>
                <a:latin typeface="Georgia Pro Bold Italics"/>
                <a:ea typeface="Georgia Pro Bold Italics"/>
                <a:cs typeface="Georgia Pro Bold Italics"/>
                <a:sym typeface="Georgia Pro Bold Italics"/>
              </a:rPr>
              <a:t> </a:t>
            </a:r>
            <a:r>
              <a:rPr lang="en-US" sz="3500" b="1" i="1" spc="-157" dirty="0" err="1">
                <a:solidFill>
                  <a:srgbClr val="FF3131"/>
                </a:solidFill>
                <a:latin typeface="Georgia Pro Bold Italics"/>
                <a:ea typeface="Georgia Pro Bold Italics"/>
                <a:cs typeface="Georgia Pro Bold Italics"/>
                <a:sym typeface="Georgia Pro Bold Italics"/>
              </a:rPr>
              <a:t>tekst</a:t>
            </a:r>
            <a:r>
              <a:rPr lang="en-US" sz="3500" b="1" i="1" spc="-157" dirty="0">
                <a:solidFill>
                  <a:srgbClr val="FF3131"/>
                </a:solidFill>
                <a:latin typeface="Georgia Pro Bold Italics"/>
                <a:ea typeface="Georgia Pro Bold Italics"/>
                <a:cs typeface="Georgia Pro Bold Italics"/>
                <a:sym typeface="Georgia Pro Bold Italics"/>
              </a:rPr>
              <a:t> do </a:t>
            </a:r>
            <a:r>
              <a:rPr lang="en-US" sz="3500" b="1" i="1" spc="-157" dirty="0" err="1">
                <a:solidFill>
                  <a:srgbClr val="FF3131"/>
                </a:solidFill>
                <a:latin typeface="Georgia Pro Bold Italics"/>
                <a:ea typeface="Georgia Pro Bold Italics"/>
                <a:cs typeface="Georgia Pro Bold Italics"/>
                <a:sym typeface="Georgia Pro Bold Italics"/>
              </a:rPr>
              <a:t>usunięcia</a:t>
            </a:r>
            <a:endParaRPr lang="en-US" sz="3500" b="1" i="1" spc="-157" dirty="0">
              <a:solidFill>
                <a:srgbClr val="FF3131"/>
              </a:solidFill>
              <a:latin typeface="Georgia Pro Bold Italics"/>
              <a:ea typeface="Georgia Pro Bold Italics"/>
              <a:cs typeface="Georgia Pro Bold Italics"/>
              <a:sym typeface="Georgia Pro Bold Italic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2964" t="-41866" b="-12864"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3" name="Freeform 3"/>
          <p:cNvSpPr/>
          <p:nvPr/>
        </p:nvSpPr>
        <p:spPr>
          <a:xfrm>
            <a:off x="508306" y="8871924"/>
            <a:ext cx="2154332" cy="772752"/>
          </a:xfrm>
          <a:custGeom>
            <a:avLst/>
            <a:gdLst/>
            <a:ahLst/>
            <a:cxnLst/>
            <a:rect l="l" t="t" r="r" b="b"/>
            <a:pathLst>
              <a:path w="2154332" h="772752">
                <a:moveTo>
                  <a:pt x="0" y="0"/>
                </a:moveTo>
                <a:lnTo>
                  <a:pt x="2154332" y="0"/>
                </a:lnTo>
                <a:lnTo>
                  <a:pt x="2154332" y="772752"/>
                </a:lnTo>
                <a:lnTo>
                  <a:pt x="0" y="77275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9766" t="-11696" r="-8351" b="-10025"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4" name="Freeform 4"/>
          <p:cNvSpPr/>
          <p:nvPr/>
        </p:nvSpPr>
        <p:spPr>
          <a:xfrm>
            <a:off x="508306" y="511080"/>
            <a:ext cx="1358944" cy="1358944"/>
          </a:xfrm>
          <a:custGeom>
            <a:avLst/>
            <a:gdLst/>
            <a:ahLst/>
            <a:cxnLst/>
            <a:rect l="l" t="t" r="r" b="b"/>
            <a:pathLst>
              <a:path w="1358944" h="1358944">
                <a:moveTo>
                  <a:pt x="0" y="0"/>
                </a:moveTo>
                <a:lnTo>
                  <a:pt x="1358943" y="0"/>
                </a:lnTo>
                <a:lnTo>
                  <a:pt x="1358943" y="1358944"/>
                </a:lnTo>
                <a:lnTo>
                  <a:pt x="0" y="135894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5" name="TextBox 5"/>
          <p:cNvSpPr txBox="1"/>
          <p:nvPr/>
        </p:nvSpPr>
        <p:spPr>
          <a:xfrm>
            <a:off x="1174100" y="2437803"/>
            <a:ext cx="15939801" cy="1085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250"/>
              </a:lnSpc>
            </a:pPr>
            <a:r>
              <a:rPr lang="en-US" sz="7500" b="1" spc="-337">
                <a:solidFill>
                  <a:srgbClr val="FFFFFF"/>
                </a:solidFill>
                <a:latin typeface="Georgia Pro Bold"/>
                <a:ea typeface="Georgia Pro Bold"/>
                <a:cs typeface="Georgia Pro Bold"/>
                <a:sym typeface="Georgia Pro Bold"/>
              </a:rPr>
              <a:t>Dodatkowe informacje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2368940" y="4037146"/>
            <a:ext cx="13550120" cy="4324149"/>
            <a:chOff x="0" y="0"/>
            <a:chExt cx="3568756" cy="1138871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568756" cy="1138871"/>
            </a:xfrm>
            <a:custGeom>
              <a:avLst/>
              <a:gdLst/>
              <a:ahLst/>
              <a:cxnLst/>
              <a:rect l="l" t="t" r="r" b="b"/>
              <a:pathLst>
                <a:path w="3568756" h="1138871">
                  <a:moveTo>
                    <a:pt x="11427" y="0"/>
                  </a:moveTo>
                  <a:lnTo>
                    <a:pt x="3557329" y="0"/>
                  </a:lnTo>
                  <a:cubicBezTo>
                    <a:pt x="3563640" y="0"/>
                    <a:pt x="3568756" y="5116"/>
                    <a:pt x="3568756" y="11427"/>
                  </a:cubicBezTo>
                  <a:lnTo>
                    <a:pt x="3568756" y="1127443"/>
                  </a:lnTo>
                  <a:cubicBezTo>
                    <a:pt x="3568756" y="1133754"/>
                    <a:pt x="3563640" y="1138871"/>
                    <a:pt x="3557329" y="1138871"/>
                  </a:cubicBezTo>
                  <a:lnTo>
                    <a:pt x="11427" y="1138871"/>
                  </a:lnTo>
                  <a:cubicBezTo>
                    <a:pt x="5116" y="1138871"/>
                    <a:pt x="0" y="1133754"/>
                    <a:pt x="0" y="1127443"/>
                  </a:cubicBezTo>
                  <a:lnTo>
                    <a:pt x="0" y="11427"/>
                  </a:lnTo>
                  <a:cubicBezTo>
                    <a:pt x="0" y="5116"/>
                    <a:pt x="5116" y="0"/>
                    <a:pt x="11427" y="0"/>
                  </a:cubicBezTo>
                  <a:close/>
                </a:path>
              </a:pathLst>
            </a:custGeom>
            <a:solidFill>
              <a:srgbClr val="FFFFFF">
                <a:alpha val="24706"/>
              </a:srgbClr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28575"/>
              <a:ext cx="3568756" cy="116744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41"/>
                </a:lnSpc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3042409" y="5040346"/>
            <a:ext cx="12203182" cy="2279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50"/>
              </a:lnSpc>
            </a:pPr>
            <a:r>
              <a:rPr lang="en-US" sz="3500" i="1" spc="-157">
                <a:solidFill>
                  <a:srgbClr val="FFFFFF"/>
                </a:solidFill>
                <a:latin typeface="Georgia Pro Italics"/>
                <a:ea typeface="Georgia Pro Italics"/>
                <a:cs typeface="Georgia Pro Italics"/>
                <a:sym typeface="Georgia Pro Italics"/>
              </a:rPr>
              <a:t>Ten slajd pozostaje do dowolnego zagospodarowania – </a:t>
            </a:r>
          </a:p>
          <a:p>
            <a:pPr algn="ctr">
              <a:lnSpc>
                <a:spcPts val="4550"/>
              </a:lnSpc>
            </a:pPr>
            <a:r>
              <a:rPr lang="en-US" sz="3500" i="1" spc="-157">
                <a:solidFill>
                  <a:srgbClr val="FFFFFF"/>
                </a:solidFill>
                <a:latin typeface="Georgia Pro Italics"/>
                <a:ea typeface="Georgia Pro Italics"/>
                <a:cs typeface="Georgia Pro Italics"/>
                <a:sym typeface="Georgia Pro Italics"/>
              </a:rPr>
              <a:t>możesz umieścić na nim zdjęcia, dodatkowe opisy lub inne treści uzupełniające prezentację. </a:t>
            </a:r>
          </a:p>
          <a:p>
            <a:pPr algn="ctr">
              <a:lnSpc>
                <a:spcPts val="4550"/>
              </a:lnSpc>
            </a:pPr>
            <a:r>
              <a:rPr lang="en-US" sz="3500" i="1" spc="-157">
                <a:solidFill>
                  <a:srgbClr val="FFFFFF"/>
                </a:solidFill>
                <a:latin typeface="Georgia Pro Italics"/>
                <a:ea typeface="Georgia Pro Italics"/>
                <a:cs typeface="Georgia Pro Italics"/>
                <a:sym typeface="Georgia Pro Italics"/>
              </a:rPr>
              <a:t>Jeśli nie jest potrzebny, po prostu go usuń.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2662638" y="8323195"/>
            <a:ext cx="13540492" cy="17261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50"/>
              </a:lnSpc>
            </a:pPr>
            <a:r>
              <a:rPr lang="en-US" sz="3500" b="1" i="1" spc="-157" dirty="0">
                <a:solidFill>
                  <a:srgbClr val="FF3131"/>
                </a:solidFill>
                <a:latin typeface="Georgia Pro Bold Italics"/>
                <a:ea typeface="Georgia Pro Bold Italics"/>
                <a:cs typeface="Georgia Pro Bold Italics"/>
                <a:sym typeface="Georgia Pro Bold Italics"/>
              </a:rPr>
              <a:t>DO USUNIĘCIA – PLIK NIE MOŻE PRZEKROCZYĆ </a:t>
            </a:r>
            <a:r>
              <a:rPr lang="pl-PL" sz="3500" b="1" i="1" spc="-157" dirty="0">
                <a:solidFill>
                  <a:srgbClr val="FF3131"/>
                </a:solidFill>
                <a:latin typeface="Georgia Pro Bold Italics"/>
                <a:ea typeface="Georgia Pro Bold Italics"/>
                <a:cs typeface="Georgia Pro Bold Italics"/>
                <a:sym typeface="Georgia Pro Bold Italics"/>
              </a:rPr>
              <a:t>8</a:t>
            </a:r>
            <a:r>
              <a:rPr lang="en-US" sz="3500" b="1" i="1" spc="-157" dirty="0">
                <a:solidFill>
                  <a:srgbClr val="FF3131"/>
                </a:solidFill>
                <a:latin typeface="Georgia Pro Bold Italics"/>
                <a:ea typeface="Georgia Pro Bold Italics"/>
                <a:cs typeface="Georgia Pro Bold Italics"/>
                <a:sym typeface="Georgia Pro Bold Italics"/>
              </a:rPr>
              <a:t> STRON </a:t>
            </a:r>
          </a:p>
          <a:p>
            <a:pPr algn="ctr">
              <a:lnSpc>
                <a:spcPts val="4550"/>
              </a:lnSpc>
            </a:pPr>
            <a:r>
              <a:rPr lang="en-US" sz="3500" b="1" i="1" spc="-157" dirty="0">
                <a:solidFill>
                  <a:srgbClr val="FF3131"/>
                </a:solidFill>
                <a:latin typeface="Georgia Pro Bold Italics"/>
                <a:ea typeface="Georgia Pro Bold Italics"/>
                <a:cs typeface="Georgia Pro Bold Italics"/>
                <a:sym typeface="Georgia Pro Bold Italics"/>
              </a:rPr>
              <a:t>(W PRZECIWNYM RAZIE DYSKWALIFIKACJA)</a:t>
            </a:r>
          </a:p>
          <a:p>
            <a:pPr algn="ctr">
              <a:lnSpc>
                <a:spcPts val="4550"/>
              </a:lnSpc>
            </a:pPr>
            <a:r>
              <a:rPr lang="en-US" sz="3500" b="1" i="1" spc="-157" dirty="0" err="1">
                <a:solidFill>
                  <a:srgbClr val="FF3131"/>
                </a:solidFill>
                <a:latin typeface="Georgia Pro Bold Italics"/>
                <a:ea typeface="Georgia Pro Bold Italics"/>
                <a:cs typeface="Georgia Pro Bold Italics"/>
                <a:sym typeface="Georgia Pro Bold Italics"/>
              </a:rPr>
              <a:t>czerwony</a:t>
            </a:r>
            <a:r>
              <a:rPr lang="en-US" sz="3500" b="1" i="1" spc="-157" dirty="0">
                <a:solidFill>
                  <a:srgbClr val="FF3131"/>
                </a:solidFill>
                <a:latin typeface="Georgia Pro Bold Italics"/>
                <a:ea typeface="Georgia Pro Bold Italics"/>
                <a:cs typeface="Georgia Pro Bold Italics"/>
                <a:sym typeface="Georgia Pro Bold Italics"/>
              </a:rPr>
              <a:t> </a:t>
            </a:r>
            <a:r>
              <a:rPr lang="en-US" sz="3500" b="1" i="1" spc="-157" dirty="0" err="1">
                <a:solidFill>
                  <a:srgbClr val="FF3131"/>
                </a:solidFill>
                <a:latin typeface="Georgia Pro Bold Italics"/>
                <a:ea typeface="Georgia Pro Bold Italics"/>
                <a:cs typeface="Georgia Pro Bold Italics"/>
                <a:sym typeface="Georgia Pro Bold Italics"/>
              </a:rPr>
              <a:t>tekst</a:t>
            </a:r>
            <a:r>
              <a:rPr lang="en-US" sz="3500" b="1" i="1" spc="-157" dirty="0">
                <a:solidFill>
                  <a:srgbClr val="FF3131"/>
                </a:solidFill>
                <a:latin typeface="Georgia Pro Bold Italics"/>
                <a:ea typeface="Georgia Pro Bold Italics"/>
                <a:cs typeface="Georgia Pro Bold Italics"/>
                <a:sym typeface="Georgia Pro Bold Italics"/>
              </a:rPr>
              <a:t> do </a:t>
            </a:r>
            <a:r>
              <a:rPr lang="en-US" sz="3500" b="1" i="1" spc="-157" dirty="0" err="1">
                <a:solidFill>
                  <a:srgbClr val="FF3131"/>
                </a:solidFill>
                <a:latin typeface="Georgia Pro Bold Italics"/>
                <a:ea typeface="Georgia Pro Bold Italics"/>
                <a:cs typeface="Georgia Pro Bold Italics"/>
                <a:sym typeface="Georgia Pro Bold Italics"/>
              </a:rPr>
              <a:t>usunięcia</a:t>
            </a:r>
            <a:endParaRPr lang="en-US" sz="3500" b="1" i="1" spc="-157" dirty="0">
              <a:solidFill>
                <a:srgbClr val="FF3131"/>
              </a:solidFill>
              <a:latin typeface="Georgia Pro Bold Italics"/>
              <a:ea typeface="Georgia Pro Bold Italics"/>
              <a:cs typeface="Georgia Pro Bold Italics"/>
              <a:sym typeface="Georgia Pro Bold Italic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8DB789-318E-A6ED-E76D-B563CF2FC0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2B3A5031-BA76-AF3B-1DB9-46E3852B0E57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2964" t="-41866" b="-12864"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7B5AC1D0-FF74-D8D2-B9B1-2DC608DF3EBD}"/>
              </a:ext>
            </a:extLst>
          </p:cNvPr>
          <p:cNvSpPr/>
          <p:nvPr/>
        </p:nvSpPr>
        <p:spPr>
          <a:xfrm>
            <a:off x="508306" y="8871924"/>
            <a:ext cx="2154332" cy="772752"/>
          </a:xfrm>
          <a:custGeom>
            <a:avLst/>
            <a:gdLst/>
            <a:ahLst/>
            <a:cxnLst/>
            <a:rect l="l" t="t" r="r" b="b"/>
            <a:pathLst>
              <a:path w="2154332" h="772752">
                <a:moveTo>
                  <a:pt x="0" y="0"/>
                </a:moveTo>
                <a:lnTo>
                  <a:pt x="2154332" y="0"/>
                </a:lnTo>
                <a:lnTo>
                  <a:pt x="2154332" y="772752"/>
                </a:lnTo>
                <a:lnTo>
                  <a:pt x="0" y="77275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9766" t="-11696" r="-8351" b="-10025"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51DB79E4-21DD-C113-6B1D-D54AAAA652B4}"/>
              </a:ext>
            </a:extLst>
          </p:cNvPr>
          <p:cNvSpPr/>
          <p:nvPr/>
        </p:nvSpPr>
        <p:spPr>
          <a:xfrm>
            <a:off x="508306" y="511080"/>
            <a:ext cx="1358944" cy="1358944"/>
          </a:xfrm>
          <a:custGeom>
            <a:avLst/>
            <a:gdLst/>
            <a:ahLst/>
            <a:cxnLst/>
            <a:rect l="l" t="t" r="r" b="b"/>
            <a:pathLst>
              <a:path w="1358944" h="1358944">
                <a:moveTo>
                  <a:pt x="0" y="0"/>
                </a:moveTo>
                <a:lnTo>
                  <a:pt x="1358943" y="0"/>
                </a:lnTo>
                <a:lnTo>
                  <a:pt x="1358943" y="1358944"/>
                </a:lnTo>
                <a:lnTo>
                  <a:pt x="0" y="135894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A5F6D7B1-7E5F-D075-6898-EED80711591D}"/>
              </a:ext>
            </a:extLst>
          </p:cNvPr>
          <p:cNvSpPr txBox="1"/>
          <p:nvPr/>
        </p:nvSpPr>
        <p:spPr>
          <a:xfrm>
            <a:off x="1174100" y="2437803"/>
            <a:ext cx="15939801" cy="1085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250"/>
              </a:lnSpc>
            </a:pPr>
            <a:r>
              <a:rPr lang="en-US" sz="7500" b="1" spc="-337">
                <a:solidFill>
                  <a:srgbClr val="FFFFFF"/>
                </a:solidFill>
                <a:latin typeface="Georgia Pro Bold"/>
                <a:ea typeface="Georgia Pro Bold"/>
                <a:cs typeface="Georgia Pro Bold"/>
                <a:sym typeface="Georgia Pro Bold"/>
              </a:rPr>
              <a:t>Dodatkowe informacje</a:t>
            </a:r>
          </a:p>
        </p:txBody>
      </p:sp>
      <p:grpSp>
        <p:nvGrpSpPr>
          <p:cNvPr id="6" name="Group 6">
            <a:extLst>
              <a:ext uri="{FF2B5EF4-FFF2-40B4-BE49-F238E27FC236}">
                <a16:creationId xmlns:a16="http://schemas.microsoft.com/office/drawing/2014/main" id="{02D7930B-76B8-1302-6C9B-997AE51835AE}"/>
              </a:ext>
            </a:extLst>
          </p:cNvPr>
          <p:cNvGrpSpPr/>
          <p:nvPr/>
        </p:nvGrpSpPr>
        <p:grpSpPr>
          <a:xfrm>
            <a:off x="2368940" y="4037146"/>
            <a:ext cx="13550120" cy="4324149"/>
            <a:chOff x="0" y="0"/>
            <a:chExt cx="3568756" cy="1138871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BE0E599A-B74F-0840-62DB-9CF0F10E7005}"/>
                </a:ext>
              </a:extLst>
            </p:cNvPr>
            <p:cNvSpPr/>
            <p:nvPr/>
          </p:nvSpPr>
          <p:spPr>
            <a:xfrm>
              <a:off x="0" y="0"/>
              <a:ext cx="3568756" cy="1138871"/>
            </a:xfrm>
            <a:custGeom>
              <a:avLst/>
              <a:gdLst/>
              <a:ahLst/>
              <a:cxnLst/>
              <a:rect l="l" t="t" r="r" b="b"/>
              <a:pathLst>
                <a:path w="3568756" h="1138871">
                  <a:moveTo>
                    <a:pt x="11427" y="0"/>
                  </a:moveTo>
                  <a:lnTo>
                    <a:pt x="3557329" y="0"/>
                  </a:lnTo>
                  <a:cubicBezTo>
                    <a:pt x="3563640" y="0"/>
                    <a:pt x="3568756" y="5116"/>
                    <a:pt x="3568756" y="11427"/>
                  </a:cubicBezTo>
                  <a:lnTo>
                    <a:pt x="3568756" y="1127443"/>
                  </a:lnTo>
                  <a:cubicBezTo>
                    <a:pt x="3568756" y="1133754"/>
                    <a:pt x="3563640" y="1138871"/>
                    <a:pt x="3557329" y="1138871"/>
                  </a:cubicBezTo>
                  <a:lnTo>
                    <a:pt x="11427" y="1138871"/>
                  </a:lnTo>
                  <a:cubicBezTo>
                    <a:pt x="5116" y="1138871"/>
                    <a:pt x="0" y="1133754"/>
                    <a:pt x="0" y="1127443"/>
                  </a:cubicBezTo>
                  <a:lnTo>
                    <a:pt x="0" y="11427"/>
                  </a:lnTo>
                  <a:cubicBezTo>
                    <a:pt x="0" y="5116"/>
                    <a:pt x="5116" y="0"/>
                    <a:pt x="11427" y="0"/>
                  </a:cubicBezTo>
                  <a:close/>
                </a:path>
              </a:pathLst>
            </a:custGeom>
            <a:solidFill>
              <a:srgbClr val="FFFFFF">
                <a:alpha val="24706"/>
              </a:srgbClr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8" name="TextBox 8">
              <a:extLst>
                <a:ext uri="{FF2B5EF4-FFF2-40B4-BE49-F238E27FC236}">
                  <a16:creationId xmlns:a16="http://schemas.microsoft.com/office/drawing/2014/main" id="{13F05812-33EC-2338-C5B1-EC5BEBE9AB35}"/>
                </a:ext>
              </a:extLst>
            </p:cNvPr>
            <p:cNvSpPr txBox="1"/>
            <p:nvPr/>
          </p:nvSpPr>
          <p:spPr>
            <a:xfrm>
              <a:off x="0" y="-28575"/>
              <a:ext cx="3568756" cy="116744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41"/>
                </a:lnSpc>
              </a:pPr>
              <a:endParaRPr/>
            </a:p>
          </p:txBody>
        </p:sp>
      </p:grpSp>
      <p:sp>
        <p:nvSpPr>
          <p:cNvPr id="9" name="TextBox 9">
            <a:extLst>
              <a:ext uri="{FF2B5EF4-FFF2-40B4-BE49-F238E27FC236}">
                <a16:creationId xmlns:a16="http://schemas.microsoft.com/office/drawing/2014/main" id="{8BC0C436-D014-F0BC-497C-F39F3CE1E304}"/>
              </a:ext>
            </a:extLst>
          </p:cNvPr>
          <p:cNvSpPr txBox="1"/>
          <p:nvPr/>
        </p:nvSpPr>
        <p:spPr>
          <a:xfrm>
            <a:off x="3042409" y="5040346"/>
            <a:ext cx="12203182" cy="2279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50"/>
              </a:lnSpc>
            </a:pPr>
            <a:r>
              <a:rPr lang="en-US" sz="3500" i="1" spc="-157">
                <a:solidFill>
                  <a:srgbClr val="FFFFFF"/>
                </a:solidFill>
                <a:latin typeface="Georgia Pro Italics"/>
                <a:ea typeface="Georgia Pro Italics"/>
                <a:cs typeface="Georgia Pro Italics"/>
                <a:sym typeface="Georgia Pro Italics"/>
              </a:rPr>
              <a:t>Ten slajd pozostaje do dowolnego zagospodarowania – </a:t>
            </a:r>
          </a:p>
          <a:p>
            <a:pPr algn="ctr">
              <a:lnSpc>
                <a:spcPts val="4550"/>
              </a:lnSpc>
            </a:pPr>
            <a:r>
              <a:rPr lang="en-US" sz="3500" i="1" spc="-157">
                <a:solidFill>
                  <a:srgbClr val="FFFFFF"/>
                </a:solidFill>
                <a:latin typeface="Georgia Pro Italics"/>
                <a:ea typeface="Georgia Pro Italics"/>
                <a:cs typeface="Georgia Pro Italics"/>
                <a:sym typeface="Georgia Pro Italics"/>
              </a:rPr>
              <a:t>możesz umieścić na nim zdjęcia, dodatkowe opisy lub inne treści uzupełniające prezentację. </a:t>
            </a:r>
          </a:p>
          <a:p>
            <a:pPr algn="ctr">
              <a:lnSpc>
                <a:spcPts val="4550"/>
              </a:lnSpc>
            </a:pPr>
            <a:r>
              <a:rPr lang="en-US" sz="3500" i="1" spc="-157">
                <a:solidFill>
                  <a:srgbClr val="FFFFFF"/>
                </a:solidFill>
                <a:latin typeface="Georgia Pro Italics"/>
                <a:ea typeface="Georgia Pro Italics"/>
                <a:cs typeface="Georgia Pro Italics"/>
                <a:sym typeface="Georgia Pro Italics"/>
              </a:rPr>
              <a:t>Jeśli nie jest potrzebny, po prostu go usuń.</a:t>
            </a:r>
          </a:p>
        </p:txBody>
      </p:sp>
      <p:sp>
        <p:nvSpPr>
          <p:cNvPr id="10" name="TextBox 10">
            <a:extLst>
              <a:ext uri="{FF2B5EF4-FFF2-40B4-BE49-F238E27FC236}">
                <a16:creationId xmlns:a16="http://schemas.microsoft.com/office/drawing/2014/main" id="{B45161A0-FA9C-7C2E-67E0-21BC458FDF9F}"/>
              </a:ext>
            </a:extLst>
          </p:cNvPr>
          <p:cNvSpPr txBox="1"/>
          <p:nvPr/>
        </p:nvSpPr>
        <p:spPr>
          <a:xfrm>
            <a:off x="2662638" y="8323195"/>
            <a:ext cx="13540492" cy="17261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50"/>
              </a:lnSpc>
            </a:pPr>
            <a:r>
              <a:rPr lang="en-US" sz="3500" b="1" i="1" spc="-157" dirty="0">
                <a:solidFill>
                  <a:srgbClr val="FF3131"/>
                </a:solidFill>
                <a:latin typeface="Georgia Pro Bold Italics"/>
                <a:ea typeface="Georgia Pro Bold Italics"/>
                <a:cs typeface="Georgia Pro Bold Italics"/>
                <a:sym typeface="Georgia Pro Bold Italics"/>
              </a:rPr>
              <a:t>DO USUNIĘCIA – PLIK NIE MOŻE PRZEKROCZYĆ </a:t>
            </a:r>
            <a:r>
              <a:rPr lang="pl-PL" sz="3500" b="1" i="1" spc="-157" dirty="0">
                <a:solidFill>
                  <a:srgbClr val="FF3131"/>
                </a:solidFill>
                <a:latin typeface="Georgia Pro Bold Italics"/>
                <a:ea typeface="Georgia Pro Bold Italics"/>
                <a:cs typeface="Georgia Pro Bold Italics"/>
                <a:sym typeface="Georgia Pro Bold Italics"/>
              </a:rPr>
              <a:t>8</a:t>
            </a:r>
            <a:r>
              <a:rPr lang="en-US" sz="3500" b="1" i="1" spc="-157" dirty="0">
                <a:solidFill>
                  <a:srgbClr val="FF3131"/>
                </a:solidFill>
                <a:latin typeface="Georgia Pro Bold Italics"/>
                <a:ea typeface="Georgia Pro Bold Italics"/>
                <a:cs typeface="Georgia Pro Bold Italics"/>
                <a:sym typeface="Georgia Pro Bold Italics"/>
              </a:rPr>
              <a:t> STRON </a:t>
            </a:r>
          </a:p>
          <a:p>
            <a:pPr algn="ctr">
              <a:lnSpc>
                <a:spcPts val="4550"/>
              </a:lnSpc>
            </a:pPr>
            <a:r>
              <a:rPr lang="en-US" sz="3500" b="1" i="1" spc="-157" dirty="0">
                <a:solidFill>
                  <a:srgbClr val="FF3131"/>
                </a:solidFill>
                <a:latin typeface="Georgia Pro Bold Italics"/>
                <a:ea typeface="Georgia Pro Bold Italics"/>
                <a:cs typeface="Georgia Pro Bold Italics"/>
                <a:sym typeface="Georgia Pro Bold Italics"/>
              </a:rPr>
              <a:t>(W PRZECIWNYM RAZIE DYSKWALIFIKACJA)</a:t>
            </a:r>
          </a:p>
          <a:p>
            <a:pPr algn="ctr">
              <a:lnSpc>
                <a:spcPts val="4550"/>
              </a:lnSpc>
            </a:pPr>
            <a:r>
              <a:rPr lang="en-US" sz="3500" b="1" i="1" spc="-157" dirty="0" err="1">
                <a:solidFill>
                  <a:srgbClr val="FF3131"/>
                </a:solidFill>
                <a:latin typeface="Georgia Pro Bold Italics"/>
                <a:ea typeface="Georgia Pro Bold Italics"/>
                <a:cs typeface="Georgia Pro Bold Italics"/>
                <a:sym typeface="Georgia Pro Bold Italics"/>
              </a:rPr>
              <a:t>czerwony</a:t>
            </a:r>
            <a:r>
              <a:rPr lang="en-US" sz="3500" b="1" i="1" spc="-157" dirty="0">
                <a:solidFill>
                  <a:srgbClr val="FF3131"/>
                </a:solidFill>
                <a:latin typeface="Georgia Pro Bold Italics"/>
                <a:ea typeface="Georgia Pro Bold Italics"/>
                <a:cs typeface="Georgia Pro Bold Italics"/>
                <a:sym typeface="Georgia Pro Bold Italics"/>
              </a:rPr>
              <a:t> </a:t>
            </a:r>
            <a:r>
              <a:rPr lang="en-US" sz="3500" b="1" i="1" spc="-157" dirty="0" err="1">
                <a:solidFill>
                  <a:srgbClr val="FF3131"/>
                </a:solidFill>
                <a:latin typeface="Georgia Pro Bold Italics"/>
                <a:ea typeface="Georgia Pro Bold Italics"/>
                <a:cs typeface="Georgia Pro Bold Italics"/>
                <a:sym typeface="Georgia Pro Bold Italics"/>
              </a:rPr>
              <a:t>tekst</a:t>
            </a:r>
            <a:r>
              <a:rPr lang="en-US" sz="3500" b="1" i="1" spc="-157" dirty="0">
                <a:solidFill>
                  <a:srgbClr val="FF3131"/>
                </a:solidFill>
                <a:latin typeface="Georgia Pro Bold Italics"/>
                <a:ea typeface="Georgia Pro Bold Italics"/>
                <a:cs typeface="Georgia Pro Bold Italics"/>
                <a:sym typeface="Georgia Pro Bold Italics"/>
              </a:rPr>
              <a:t> do </a:t>
            </a:r>
            <a:r>
              <a:rPr lang="en-US" sz="3500" b="1" i="1" spc="-157" dirty="0" err="1">
                <a:solidFill>
                  <a:srgbClr val="FF3131"/>
                </a:solidFill>
                <a:latin typeface="Georgia Pro Bold Italics"/>
                <a:ea typeface="Georgia Pro Bold Italics"/>
                <a:cs typeface="Georgia Pro Bold Italics"/>
                <a:sym typeface="Georgia Pro Bold Italics"/>
              </a:rPr>
              <a:t>usunięcia</a:t>
            </a:r>
            <a:endParaRPr lang="en-US" sz="3500" b="1" i="1" spc="-157" dirty="0">
              <a:solidFill>
                <a:srgbClr val="FF3131"/>
              </a:solidFill>
              <a:latin typeface="Georgia Pro Bold Italics"/>
              <a:ea typeface="Georgia Pro Bold Italics"/>
              <a:cs typeface="Georgia Pro Bold Italics"/>
              <a:sym typeface="Georgia Pro Bold Italics"/>
            </a:endParaRPr>
          </a:p>
        </p:txBody>
      </p:sp>
    </p:spTree>
    <p:extLst>
      <p:ext uri="{BB962C8B-B14F-4D97-AF65-F5344CB8AC3E}">
        <p14:creationId xmlns:p14="http://schemas.microsoft.com/office/powerpoint/2010/main" val="8826811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387</Words>
  <Application>Microsoft Office PowerPoint</Application>
  <PresentationFormat>Niestandardowy</PresentationFormat>
  <Paragraphs>56</Paragraphs>
  <Slides>8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8</vt:i4>
      </vt:variant>
    </vt:vector>
  </HeadingPairs>
  <TitlesOfParts>
    <vt:vector size="15" baseType="lpstr">
      <vt:lpstr>Georgia Pro Bold</vt:lpstr>
      <vt:lpstr>Arial</vt:lpstr>
      <vt:lpstr>Georgia Pro Bold Italics</vt:lpstr>
      <vt:lpstr>Georgia Pro Italics</vt:lpstr>
      <vt:lpstr>Georgia Pro</vt:lpstr>
      <vt:lpstr>Calibri</vt:lpstr>
      <vt:lpstr>Office Theme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Szablon zgłoszenia Gala Środowiska Studenckiego</dc:title>
  <cp:lastModifiedBy>Piętka Łukasz</cp:lastModifiedBy>
  <cp:revision>2</cp:revision>
  <dcterms:created xsi:type="dcterms:W3CDTF">2006-08-16T00:00:00Z</dcterms:created>
  <dcterms:modified xsi:type="dcterms:W3CDTF">2025-09-20T10:32:28Z</dcterms:modified>
  <dc:identifier>DAGzXep1OFE</dc:identifier>
</cp:coreProperties>
</file>