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TT Norms" charset="1" panose="02000503030000020003"/>
      <p:regular r:id="rId14"/>
    </p:embeddedFont>
    <p:embeddedFont>
      <p:font typeface="TT Norms Bold" charset="1" panose="02000803030000020004"/>
      <p:regular r:id="rId15"/>
    </p:embeddedFont>
    <p:embeddedFont>
      <p:font typeface="Georgia Pro Bold Italics" charset="1" panose="02040802050405090203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8.png" Type="http://schemas.openxmlformats.org/officeDocument/2006/relationships/image"/><Relationship Id="rId4" Target="../media/image1.png" Type="http://schemas.openxmlformats.org/officeDocument/2006/relationships/image"/><Relationship Id="rId5" Target="../media/image9.jpeg" Type="http://schemas.openxmlformats.org/officeDocument/2006/relationships/image"/><Relationship Id="rId6" Target="../media/image3.png" Type="http://schemas.openxmlformats.org/officeDocument/2006/relationships/image"/><Relationship Id="rId7" Target="../media/image4.png" Type="http://schemas.openxmlformats.org/officeDocument/2006/relationships/image"/><Relationship Id="rId8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2.png" Type="http://schemas.openxmlformats.org/officeDocument/2006/relationships/image"/><Relationship Id="rId5" Target="../media/image5.png" Type="http://schemas.openxmlformats.org/officeDocument/2006/relationships/image"/><Relationship Id="rId6" Target="../media/image1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2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2.png" Type="http://schemas.openxmlformats.org/officeDocument/2006/relationships/image"/><Relationship Id="rId7" Target="../media/image8.png" Type="http://schemas.openxmlformats.org/officeDocument/2006/relationships/image"/><Relationship Id="rId8" Target="../media/image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2.png" Type="http://schemas.openxmlformats.org/officeDocument/2006/relationships/image"/><Relationship Id="rId5" Target="../media/image5.png" Type="http://schemas.openxmlformats.org/officeDocument/2006/relationships/image"/><Relationship Id="rId6" Target="../media/image1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png" Type="http://schemas.openxmlformats.org/officeDocument/2006/relationships/image"/><Relationship Id="rId4" Target="../media/image9.jpe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2.png" Type="http://schemas.openxmlformats.org/officeDocument/2006/relationships/image"/><Relationship Id="rId8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2.png" Type="http://schemas.openxmlformats.org/officeDocument/2006/relationships/image"/><Relationship Id="rId5" Target="../media/image5.png" Type="http://schemas.openxmlformats.org/officeDocument/2006/relationships/image"/><Relationship Id="rId6" Target="../media/image1.png" Type="http://schemas.openxmlformats.org/officeDocument/2006/relationships/image"/><Relationship Id="rId7" Target="../media/image7.png" Type="http://schemas.openxmlformats.org/officeDocument/2006/relationships/image"/><Relationship Id="rId8" Target="../media/image8.png" Type="http://schemas.openxmlformats.org/officeDocument/2006/relationships/image"/><Relationship Id="rId9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886367">
            <a:off x="2116602" y="-4604205"/>
            <a:ext cx="7540724" cy="5700287"/>
            <a:chOff x="0" y="0"/>
            <a:chExt cx="10054299" cy="7600383"/>
          </a:xfrm>
        </p:grpSpPr>
        <p:sp>
          <p:nvSpPr>
            <p:cNvPr name="Freeform 3" id="3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8000"/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8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886367">
            <a:off x="8169344" y="-4492962"/>
            <a:ext cx="7540724" cy="5700287"/>
            <a:chOff x="0" y="0"/>
            <a:chExt cx="10054299" cy="7600383"/>
          </a:xfrm>
        </p:grpSpPr>
        <p:sp>
          <p:nvSpPr>
            <p:cNvPr name="Freeform 6" id="6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8000"/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8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7262694" y="586779"/>
            <a:ext cx="3762613" cy="3762613"/>
          </a:xfrm>
          <a:custGeom>
            <a:avLst/>
            <a:gdLst/>
            <a:ahLst/>
            <a:cxnLst/>
            <a:rect r="r" b="b" t="t" l="l"/>
            <a:pathLst>
              <a:path h="3762613" w="3762613">
                <a:moveTo>
                  <a:pt x="0" y="0"/>
                </a:moveTo>
                <a:lnTo>
                  <a:pt x="3762612" y="0"/>
                </a:lnTo>
                <a:lnTo>
                  <a:pt x="3762612" y="3762613"/>
                </a:lnTo>
                <a:lnTo>
                  <a:pt x="0" y="37626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5895329" y="8521531"/>
            <a:ext cx="6497343" cy="1473538"/>
            <a:chOff x="0" y="0"/>
            <a:chExt cx="8663124" cy="19647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436901" y="303226"/>
              <a:ext cx="3681838" cy="1358265"/>
            </a:xfrm>
            <a:custGeom>
              <a:avLst/>
              <a:gdLst/>
              <a:ahLst/>
              <a:cxnLst/>
              <a:rect r="r" b="b" t="t" l="l"/>
              <a:pathLst>
                <a:path h="1358265" w="3681838">
                  <a:moveTo>
                    <a:pt x="0" y="0"/>
                  </a:moveTo>
                  <a:lnTo>
                    <a:pt x="3681838" y="0"/>
                  </a:lnTo>
                  <a:lnTo>
                    <a:pt x="3681838" y="1358265"/>
                  </a:lnTo>
                  <a:lnTo>
                    <a:pt x="0" y="135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35008" cy="1964717"/>
            </a:xfrm>
            <a:custGeom>
              <a:avLst/>
              <a:gdLst/>
              <a:ahLst/>
              <a:cxnLst/>
              <a:rect r="r" b="b" t="t" l="l"/>
              <a:pathLst>
                <a:path h="1964717" w="1735008">
                  <a:moveTo>
                    <a:pt x="0" y="0"/>
                  </a:moveTo>
                  <a:lnTo>
                    <a:pt x="1735008" y="0"/>
                  </a:lnTo>
                  <a:lnTo>
                    <a:pt x="1735008" y="1964717"/>
                  </a:lnTo>
                  <a:lnTo>
                    <a:pt x="0" y="1964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818432" y="60013"/>
              <a:ext cx="1844691" cy="1844691"/>
            </a:xfrm>
            <a:custGeom>
              <a:avLst/>
              <a:gdLst/>
              <a:ahLst/>
              <a:cxnLst/>
              <a:rect r="r" b="b" t="t" l="l"/>
              <a:pathLst>
                <a:path h="1844691" w="1844691">
                  <a:moveTo>
                    <a:pt x="0" y="0"/>
                  </a:moveTo>
                  <a:lnTo>
                    <a:pt x="1844692" y="0"/>
                  </a:lnTo>
                  <a:lnTo>
                    <a:pt x="1844692" y="1844691"/>
                  </a:lnTo>
                  <a:lnTo>
                    <a:pt x="0" y="184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9374511">
            <a:off x="14258470" y="6091030"/>
            <a:ext cx="7540724" cy="5700287"/>
            <a:chOff x="0" y="0"/>
            <a:chExt cx="10054299" cy="7600383"/>
          </a:xfrm>
        </p:grpSpPr>
        <p:sp>
          <p:nvSpPr>
            <p:cNvPr name="Freeform 14" id="14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-5071537">
            <a:off x="9933696" y="1028700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8" y="0"/>
                </a:lnTo>
                <a:lnTo>
                  <a:pt x="134911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-3365273" y="7662313"/>
            <a:ext cx="7540724" cy="5700287"/>
            <a:chOff x="0" y="0"/>
            <a:chExt cx="10054299" cy="7600383"/>
          </a:xfrm>
        </p:grpSpPr>
        <p:sp>
          <p:nvSpPr>
            <p:cNvPr name="Freeform 18" id="18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4999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6255024">
            <a:off x="-6045956" y="-2407407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7" y="0"/>
                </a:lnTo>
                <a:lnTo>
                  <a:pt x="13491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5000"/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8497373">
            <a:off x="-4193879" y="5766934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7" y="0"/>
                </a:lnTo>
                <a:lnTo>
                  <a:pt x="13491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5000"/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2917075">
            <a:off x="11520951" y="936952"/>
            <a:ext cx="11555564" cy="11555564"/>
          </a:xfrm>
          <a:custGeom>
            <a:avLst/>
            <a:gdLst/>
            <a:ahLst/>
            <a:cxnLst/>
            <a:rect r="r" b="b" t="t" l="l"/>
            <a:pathLst>
              <a:path h="11555564" w="11555564">
                <a:moveTo>
                  <a:pt x="0" y="0"/>
                </a:moveTo>
                <a:lnTo>
                  <a:pt x="11555564" y="0"/>
                </a:lnTo>
                <a:lnTo>
                  <a:pt x="11555564" y="11555564"/>
                </a:lnTo>
                <a:lnTo>
                  <a:pt x="0" y="115555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9774289">
            <a:off x="-1667373" y="-3190367"/>
            <a:ext cx="8438134" cy="8438134"/>
          </a:xfrm>
          <a:custGeom>
            <a:avLst/>
            <a:gdLst/>
            <a:ahLst/>
            <a:cxnLst/>
            <a:rect r="r" b="b" t="t" l="l"/>
            <a:pathLst>
              <a:path h="8438134" w="8438134">
                <a:moveTo>
                  <a:pt x="0" y="0"/>
                </a:moveTo>
                <a:lnTo>
                  <a:pt x="8438134" y="0"/>
                </a:lnTo>
                <a:lnTo>
                  <a:pt x="8438134" y="8438134"/>
                </a:lnTo>
                <a:lnTo>
                  <a:pt x="0" y="84381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true" flipV="true" rot="-7918455">
            <a:off x="-1751804" y="5668810"/>
            <a:ext cx="8425848" cy="8425848"/>
          </a:xfrm>
          <a:custGeom>
            <a:avLst/>
            <a:gdLst/>
            <a:ahLst/>
            <a:cxnLst/>
            <a:rect r="r" b="b" t="t" l="l"/>
            <a:pathLst>
              <a:path h="8425848" w="8425848">
                <a:moveTo>
                  <a:pt x="8425848" y="8425848"/>
                </a:moveTo>
                <a:lnTo>
                  <a:pt x="0" y="8425848"/>
                </a:lnTo>
                <a:lnTo>
                  <a:pt x="0" y="0"/>
                </a:lnTo>
                <a:lnTo>
                  <a:pt x="8425848" y="0"/>
                </a:lnTo>
                <a:lnTo>
                  <a:pt x="8425848" y="8425848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true" flipV="true" rot="-6628718">
            <a:off x="-3022390" y="5235939"/>
            <a:ext cx="8425848" cy="8425848"/>
          </a:xfrm>
          <a:custGeom>
            <a:avLst/>
            <a:gdLst/>
            <a:ahLst/>
            <a:cxnLst/>
            <a:rect r="r" b="b" t="t" l="l"/>
            <a:pathLst>
              <a:path h="8425848" w="8425848">
                <a:moveTo>
                  <a:pt x="8425849" y="8425848"/>
                </a:moveTo>
                <a:lnTo>
                  <a:pt x="0" y="8425848"/>
                </a:lnTo>
                <a:lnTo>
                  <a:pt x="0" y="0"/>
                </a:lnTo>
                <a:lnTo>
                  <a:pt x="8425849" y="0"/>
                </a:lnTo>
                <a:lnTo>
                  <a:pt x="8425849" y="8425848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5071521">
            <a:off x="12733018" y="-314642"/>
            <a:ext cx="11555564" cy="11555564"/>
          </a:xfrm>
          <a:custGeom>
            <a:avLst/>
            <a:gdLst/>
            <a:ahLst/>
            <a:cxnLst/>
            <a:rect r="r" b="b" t="t" l="l"/>
            <a:pathLst>
              <a:path h="11555564" w="11555564">
                <a:moveTo>
                  <a:pt x="0" y="0"/>
                </a:moveTo>
                <a:lnTo>
                  <a:pt x="11555565" y="0"/>
                </a:lnTo>
                <a:lnTo>
                  <a:pt x="11555565" y="11555564"/>
                </a:lnTo>
                <a:lnTo>
                  <a:pt x="0" y="115555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5886964" y="7311284"/>
            <a:ext cx="6514072" cy="70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2303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PEŁNA NAZWA KOŁA NAUKOWEGO</a:t>
            </a:r>
          </a:p>
          <a:p>
            <a:pPr algn="ctr" marL="0" indent="0" lvl="0">
              <a:lnSpc>
                <a:spcPts val="2764"/>
              </a:lnSpc>
            </a:pPr>
            <a:r>
              <a:rPr lang="en-US" sz="2303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NAZWA UCZELNI</a:t>
            </a:r>
          </a:p>
        </p:txBody>
      </p:sp>
      <p:sp>
        <p:nvSpPr>
          <p:cNvPr name="AutoShape 28" id="28"/>
          <p:cNvSpPr/>
          <p:nvPr/>
        </p:nvSpPr>
        <p:spPr>
          <a:xfrm>
            <a:off x="2857358" y="6765954"/>
            <a:ext cx="2000017" cy="0"/>
          </a:xfrm>
          <a:prstGeom prst="line">
            <a:avLst/>
          </a:prstGeom>
          <a:ln cap="rnd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13430625" y="6765954"/>
            <a:ext cx="2000017" cy="0"/>
          </a:xfrm>
          <a:prstGeom prst="line">
            <a:avLst/>
          </a:prstGeom>
          <a:ln cap="rnd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0" id="30"/>
          <p:cNvSpPr txBox="true"/>
          <p:nvPr/>
        </p:nvSpPr>
        <p:spPr>
          <a:xfrm rot="0">
            <a:off x="4175451" y="5482801"/>
            <a:ext cx="9937097" cy="53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00"/>
              </a:lnSpc>
              <a:spcBef>
                <a:spcPct val="0"/>
              </a:spcBef>
            </a:pPr>
            <a:r>
              <a:rPr lang="en-US" sz="4000">
                <a:solidFill>
                  <a:srgbClr val="C39B40"/>
                </a:solidFill>
                <a:latin typeface="TT Norms"/>
                <a:ea typeface="TT Norms"/>
                <a:cs typeface="TT Norms"/>
                <a:sym typeface="TT Norms"/>
              </a:rPr>
              <a:t>Kategoria (wpisz nazwę kategorii)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857375" y="6378604"/>
            <a:ext cx="8573250" cy="860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499"/>
              </a:lnSpc>
              <a:spcBef>
                <a:spcPct val="0"/>
              </a:spcBef>
            </a:pPr>
            <a:r>
              <a:rPr lang="en-US" b="true" sz="6499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NAZWA PROJEKTU</a:t>
            </a:r>
          </a:p>
        </p:txBody>
      </p:sp>
      <p:grpSp>
        <p:nvGrpSpPr>
          <p:cNvPr name="Group 32" id="32"/>
          <p:cNvGrpSpPr/>
          <p:nvPr/>
        </p:nvGrpSpPr>
        <p:grpSpPr>
          <a:xfrm rot="9374511">
            <a:off x="774541" y="9180774"/>
            <a:ext cx="7540724" cy="5700287"/>
            <a:chOff x="0" y="0"/>
            <a:chExt cx="10054299" cy="7600383"/>
          </a:xfrm>
        </p:grpSpPr>
        <p:sp>
          <p:nvSpPr>
            <p:cNvPr name="Freeform 33" id="33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8000"/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8000"/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284416">
            <a:off x="5035487" y="4967726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8" y="0"/>
                </a:lnTo>
                <a:lnTo>
                  <a:pt x="134911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1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8831656">
            <a:off x="9981350" y="1440361"/>
            <a:ext cx="11866432" cy="11866432"/>
          </a:xfrm>
          <a:custGeom>
            <a:avLst/>
            <a:gdLst/>
            <a:ahLst/>
            <a:cxnLst/>
            <a:rect r="r" b="b" t="t" l="l"/>
            <a:pathLst>
              <a:path h="11866432" w="11866432">
                <a:moveTo>
                  <a:pt x="11866432" y="11866432"/>
                </a:moveTo>
                <a:lnTo>
                  <a:pt x="0" y="11866432"/>
                </a:lnTo>
                <a:lnTo>
                  <a:pt x="0" y="0"/>
                </a:lnTo>
                <a:lnTo>
                  <a:pt x="11866432" y="0"/>
                </a:lnTo>
                <a:lnTo>
                  <a:pt x="11866432" y="11866432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892263" y="-3883227"/>
            <a:ext cx="7540724" cy="5700287"/>
            <a:chOff x="0" y="0"/>
            <a:chExt cx="10054299" cy="7600383"/>
          </a:xfrm>
        </p:grpSpPr>
        <p:sp>
          <p:nvSpPr>
            <p:cNvPr name="Freeform 5" id="5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5000"/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5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3786068" y="5636961"/>
            <a:ext cx="3473232" cy="3473232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1268" y="0"/>
                  </a:moveTo>
                  <a:lnTo>
                    <a:pt x="761532" y="0"/>
                  </a:lnTo>
                  <a:cubicBezTo>
                    <a:pt x="789847" y="0"/>
                    <a:pt x="812800" y="22953"/>
                    <a:pt x="812800" y="51268"/>
                  </a:cubicBezTo>
                  <a:lnTo>
                    <a:pt x="812800" y="761532"/>
                  </a:lnTo>
                  <a:cubicBezTo>
                    <a:pt x="812800" y="789847"/>
                    <a:pt x="789847" y="812800"/>
                    <a:pt x="761532" y="812800"/>
                  </a:cubicBezTo>
                  <a:lnTo>
                    <a:pt x="51268" y="812800"/>
                  </a:lnTo>
                  <a:cubicBezTo>
                    <a:pt x="22953" y="812800"/>
                    <a:pt x="0" y="789847"/>
                    <a:pt x="0" y="761532"/>
                  </a:cubicBezTo>
                  <a:lnTo>
                    <a:pt x="0" y="51268"/>
                  </a:lnTo>
                  <a:cubicBezTo>
                    <a:pt x="0" y="22953"/>
                    <a:pt x="22953" y="0"/>
                    <a:pt x="51268" y="0"/>
                  </a:cubicBezTo>
                  <a:close/>
                </a:path>
              </a:pathLst>
            </a:custGeom>
            <a:blipFill>
              <a:blip r:embed="rId5"/>
              <a:stretch>
                <a:fillRect l="-78303" t="0" r="-78303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501714" y="1176807"/>
            <a:ext cx="7757586" cy="4069630"/>
            <a:chOff x="0" y="0"/>
            <a:chExt cx="6350000" cy="333121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3331210"/>
            </a:xfrm>
            <a:custGeom>
              <a:avLst/>
              <a:gdLst/>
              <a:ahLst/>
              <a:cxnLst/>
              <a:rect r="r" b="b" t="t" l="l"/>
              <a:pathLst>
                <a:path h="3331210" w="6350000">
                  <a:moveTo>
                    <a:pt x="6209030" y="0"/>
                  </a:moveTo>
                  <a:lnTo>
                    <a:pt x="140970" y="0"/>
                  </a:lnTo>
                  <a:cubicBezTo>
                    <a:pt x="63500" y="0"/>
                    <a:pt x="0" y="62230"/>
                    <a:pt x="0" y="138430"/>
                  </a:cubicBezTo>
                  <a:lnTo>
                    <a:pt x="0" y="3192780"/>
                  </a:lnTo>
                  <a:cubicBezTo>
                    <a:pt x="0" y="3268980"/>
                    <a:pt x="63500" y="3331210"/>
                    <a:pt x="140970" y="3331210"/>
                  </a:cubicBezTo>
                  <a:lnTo>
                    <a:pt x="6209030" y="3331210"/>
                  </a:lnTo>
                  <a:cubicBezTo>
                    <a:pt x="6286500" y="3331210"/>
                    <a:pt x="6350000" y="3268980"/>
                    <a:pt x="6350000" y="3192780"/>
                  </a:cubicBezTo>
                  <a:lnTo>
                    <a:pt x="6350000" y="138430"/>
                  </a:lnTo>
                  <a:cubicBezTo>
                    <a:pt x="6350000" y="62230"/>
                    <a:pt x="6286500" y="0"/>
                    <a:pt x="6209030" y="0"/>
                  </a:cubicBezTo>
                  <a:close/>
                </a:path>
              </a:pathLst>
            </a:custGeom>
            <a:blipFill>
              <a:blip r:embed="rId5"/>
              <a:stretch>
                <a:fillRect l="-17308" t="0" r="-17308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501714" y="5636961"/>
            <a:ext cx="3473232" cy="3473232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1268" y="0"/>
                  </a:moveTo>
                  <a:lnTo>
                    <a:pt x="761532" y="0"/>
                  </a:lnTo>
                  <a:cubicBezTo>
                    <a:pt x="789847" y="0"/>
                    <a:pt x="812800" y="22953"/>
                    <a:pt x="812800" y="51268"/>
                  </a:cubicBezTo>
                  <a:lnTo>
                    <a:pt x="812800" y="761532"/>
                  </a:lnTo>
                  <a:cubicBezTo>
                    <a:pt x="812800" y="789847"/>
                    <a:pt x="789847" y="812800"/>
                    <a:pt x="761532" y="812800"/>
                  </a:cubicBezTo>
                  <a:lnTo>
                    <a:pt x="51268" y="812800"/>
                  </a:lnTo>
                  <a:cubicBezTo>
                    <a:pt x="22953" y="812800"/>
                    <a:pt x="0" y="789847"/>
                    <a:pt x="0" y="761532"/>
                  </a:cubicBezTo>
                  <a:lnTo>
                    <a:pt x="0" y="51268"/>
                  </a:lnTo>
                  <a:cubicBezTo>
                    <a:pt x="0" y="22953"/>
                    <a:pt x="22953" y="0"/>
                    <a:pt x="51268" y="0"/>
                  </a:cubicBezTo>
                  <a:close/>
                </a:path>
              </a:pathLst>
            </a:custGeom>
            <a:blipFill>
              <a:blip r:embed="rId5"/>
              <a:stretch>
                <a:fillRect l="-78303" t="0" r="-78303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028700" y="7784762"/>
            <a:ext cx="6497343" cy="1473538"/>
            <a:chOff x="0" y="0"/>
            <a:chExt cx="8663124" cy="196471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2436901" y="303226"/>
              <a:ext cx="3681838" cy="1358265"/>
            </a:xfrm>
            <a:custGeom>
              <a:avLst/>
              <a:gdLst/>
              <a:ahLst/>
              <a:cxnLst/>
              <a:rect r="r" b="b" t="t" l="l"/>
              <a:pathLst>
                <a:path h="1358265" w="3681838">
                  <a:moveTo>
                    <a:pt x="0" y="0"/>
                  </a:moveTo>
                  <a:lnTo>
                    <a:pt x="3681838" y="0"/>
                  </a:lnTo>
                  <a:lnTo>
                    <a:pt x="3681838" y="1358265"/>
                  </a:lnTo>
                  <a:lnTo>
                    <a:pt x="0" y="135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735008" cy="1964717"/>
            </a:xfrm>
            <a:custGeom>
              <a:avLst/>
              <a:gdLst/>
              <a:ahLst/>
              <a:cxnLst/>
              <a:rect r="r" b="b" t="t" l="l"/>
              <a:pathLst>
                <a:path h="1964717" w="1735008">
                  <a:moveTo>
                    <a:pt x="0" y="0"/>
                  </a:moveTo>
                  <a:lnTo>
                    <a:pt x="1735008" y="0"/>
                  </a:lnTo>
                  <a:lnTo>
                    <a:pt x="1735008" y="1964717"/>
                  </a:lnTo>
                  <a:lnTo>
                    <a:pt x="0" y="1964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6818432" y="60013"/>
              <a:ext cx="1844691" cy="1844691"/>
            </a:xfrm>
            <a:custGeom>
              <a:avLst/>
              <a:gdLst/>
              <a:ahLst/>
              <a:cxnLst/>
              <a:rect r="r" b="b" t="t" l="l"/>
              <a:pathLst>
                <a:path h="1844691" w="1844691">
                  <a:moveTo>
                    <a:pt x="0" y="0"/>
                  </a:moveTo>
                  <a:lnTo>
                    <a:pt x="1844692" y="0"/>
                  </a:lnTo>
                  <a:lnTo>
                    <a:pt x="1844692" y="1844691"/>
                  </a:lnTo>
                  <a:lnTo>
                    <a:pt x="0" y="184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1028700" y="1104900"/>
            <a:ext cx="6684354" cy="578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2"/>
              </a:lnSpc>
              <a:spcBef>
                <a:spcPct val="0"/>
              </a:spcBef>
            </a:pPr>
            <a:r>
              <a:rPr lang="en-US" b="true" sz="4312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NAZWA WYDARZENIA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1731086"/>
            <a:ext cx="5488446" cy="588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75"/>
              </a:lnSpc>
              <a:spcBef>
                <a:spcPct val="0"/>
              </a:spcBef>
            </a:pPr>
            <a:r>
              <a:rPr lang="en-US" sz="2275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Opisz zgłoszony projekt, możesz użyć masymalnie 200 słów.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-1528915" y="7784762"/>
            <a:ext cx="8921101" cy="5968180"/>
            <a:chOff x="0" y="0"/>
            <a:chExt cx="11894801" cy="7957573"/>
          </a:xfrm>
        </p:grpSpPr>
        <p:sp>
          <p:nvSpPr>
            <p:cNvPr name="Freeform 20" id="20"/>
            <p:cNvSpPr/>
            <p:nvPr/>
          </p:nvSpPr>
          <p:spPr>
            <a:xfrm flipH="false" flipV="false" rot="-6932260">
              <a:off x="1030786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-6932260">
              <a:off x="7019624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028700" y="6433183"/>
            <a:ext cx="6034139" cy="1239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b="true" sz="1921" i="true" spc="-86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DO USUNIĘCIA – </a:t>
            </a:r>
          </a:p>
          <a:p>
            <a:pPr algn="l">
              <a:lnSpc>
                <a:spcPts val="2497"/>
              </a:lnSpc>
            </a:pPr>
            <a:r>
              <a:rPr lang="en-US" b="true" sz="1921" i="true" spc="-86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PLIK NIE MOŻE PRZEKROCZYĆ 8 STRON </a:t>
            </a:r>
          </a:p>
          <a:p>
            <a:pPr algn="l">
              <a:lnSpc>
                <a:spcPts val="2497"/>
              </a:lnSpc>
            </a:pPr>
            <a:r>
              <a:rPr lang="en-US" b="true" sz="1921" i="true" spc="-86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JEŚLI NIE SPEŁNICIE TEGO WYMOGU PROJEKT ZOSTANIE ZDYSKWALIFIKOWANY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834601" y="-4785887"/>
            <a:ext cx="7540724" cy="5700287"/>
            <a:chOff x="0" y="0"/>
            <a:chExt cx="10054299" cy="7600383"/>
          </a:xfrm>
        </p:grpSpPr>
        <p:sp>
          <p:nvSpPr>
            <p:cNvPr name="Freeform 24" id="24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5000"/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5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834601" y="-4785887"/>
            <a:ext cx="7540724" cy="5700287"/>
            <a:chOff x="0" y="0"/>
            <a:chExt cx="10054299" cy="7600383"/>
          </a:xfrm>
        </p:grpSpPr>
        <p:sp>
          <p:nvSpPr>
            <p:cNvPr name="Freeform 27" id="27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5000"/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5000"/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95329" y="8172380"/>
            <a:ext cx="6497343" cy="1473538"/>
            <a:chOff x="0" y="0"/>
            <a:chExt cx="8663124" cy="19647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436901" y="303226"/>
              <a:ext cx="3681838" cy="1358265"/>
            </a:xfrm>
            <a:custGeom>
              <a:avLst/>
              <a:gdLst/>
              <a:ahLst/>
              <a:cxnLst/>
              <a:rect r="r" b="b" t="t" l="l"/>
              <a:pathLst>
                <a:path h="1358265" w="3681838">
                  <a:moveTo>
                    <a:pt x="0" y="0"/>
                  </a:moveTo>
                  <a:lnTo>
                    <a:pt x="3681838" y="0"/>
                  </a:lnTo>
                  <a:lnTo>
                    <a:pt x="3681838" y="1358265"/>
                  </a:lnTo>
                  <a:lnTo>
                    <a:pt x="0" y="135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735008" cy="1964717"/>
            </a:xfrm>
            <a:custGeom>
              <a:avLst/>
              <a:gdLst/>
              <a:ahLst/>
              <a:cxnLst/>
              <a:rect r="r" b="b" t="t" l="l"/>
              <a:pathLst>
                <a:path h="1964717" w="1735008">
                  <a:moveTo>
                    <a:pt x="0" y="0"/>
                  </a:moveTo>
                  <a:lnTo>
                    <a:pt x="1735008" y="0"/>
                  </a:lnTo>
                  <a:lnTo>
                    <a:pt x="1735008" y="1964717"/>
                  </a:lnTo>
                  <a:lnTo>
                    <a:pt x="0" y="1964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818432" y="60013"/>
              <a:ext cx="1844691" cy="1844691"/>
            </a:xfrm>
            <a:custGeom>
              <a:avLst/>
              <a:gdLst/>
              <a:ahLst/>
              <a:cxnLst/>
              <a:rect r="r" b="b" t="t" l="l"/>
              <a:pathLst>
                <a:path h="1844691" w="1844691">
                  <a:moveTo>
                    <a:pt x="0" y="0"/>
                  </a:moveTo>
                  <a:lnTo>
                    <a:pt x="1844692" y="0"/>
                  </a:lnTo>
                  <a:lnTo>
                    <a:pt x="1844692" y="1844691"/>
                  </a:lnTo>
                  <a:lnTo>
                    <a:pt x="0" y="184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-5071537">
            <a:off x="9933696" y="1028700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8" y="0"/>
                </a:lnTo>
                <a:lnTo>
                  <a:pt x="134911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885857" y="-3877933"/>
            <a:ext cx="21585074" cy="6628644"/>
            <a:chOff x="0" y="0"/>
            <a:chExt cx="28780098" cy="8838192"/>
          </a:xfrm>
        </p:grpSpPr>
        <p:sp>
          <p:nvSpPr>
            <p:cNvPr name="Freeform 8" id="8"/>
            <p:cNvSpPr/>
            <p:nvPr/>
          </p:nvSpPr>
          <p:spPr>
            <a:xfrm flipH="false" flipV="false" rot="-6932260">
              <a:off x="1030786" y="1844881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6932260">
              <a:off x="7019624" y="2957777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6932260">
              <a:off x="8055370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3" y="0"/>
                  </a:lnTo>
                  <a:lnTo>
                    <a:pt x="5938613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6932260">
              <a:off x="14044207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6932260">
              <a:off x="17916083" y="1844881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6932260">
              <a:off x="23904921" y="2957777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6932260">
              <a:off x="10874656" y="1257655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3" y="0"/>
                  </a:lnTo>
                  <a:lnTo>
                    <a:pt x="5938613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-6932260">
              <a:off x="16863493" y="2370550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1"/>
                  </a:lnTo>
                  <a:lnTo>
                    <a:pt x="0" y="42173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6255024">
            <a:off x="-6045956" y="-2407407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7" y="0"/>
                </a:lnTo>
                <a:lnTo>
                  <a:pt x="13491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8497373">
            <a:off x="-4193879" y="5766934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7" y="0"/>
                </a:lnTo>
                <a:lnTo>
                  <a:pt x="13491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true" rot="-7918455">
            <a:off x="-1613987" y="5396039"/>
            <a:ext cx="9198060" cy="9198060"/>
          </a:xfrm>
          <a:custGeom>
            <a:avLst/>
            <a:gdLst/>
            <a:ahLst/>
            <a:cxnLst/>
            <a:rect r="r" b="b" t="t" l="l"/>
            <a:pathLst>
              <a:path h="9198060" w="9198060">
                <a:moveTo>
                  <a:pt x="9198059" y="9198060"/>
                </a:moveTo>
                <a:lnTo>
                  <a:pt x="0" y="9198060"/>
                </a:lnTo>
                <a:lnTo>
                  <a:pt x="0" y="0"/>
                </a:lnTo>
                <a:lnTo>
                  <a:pt x="9198059" y="0"/>
                </a:lnTo>
                <a:lnTo>
                  <a:pt x="9198059" y="919806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true" rot="-7079122">
            <a:off x="-3238446" y="3448956"/>
            <a:ext cx="10527887" cy="10527887"/>
          </a:xfrm>
          <a:custGeom>
            <a:avLst/>
            <a:gdLst/>
            <a:ahLst/>
            <a:cxnLst/>
            <a:rect r="r" b="b" t="t" l="l"/>
            <a:pathLst>
              <a:path h="10527887" w="10527887">
                <a:moveTo>
                  <a:pt x="10527887" y="10527888"/>
                </a:moveTo>
                <a:lnTo>
                  <a:pt x="0" y="10527888"/>
                </a:lnTo>
                <a:lnTo>
                  <a:pt x="0" y="0"/>
                </a:lnTo>
                <a:lnTo>
                  <a:pt x="10527887" y="0"/>
                </a:lnTo>
                <a:lnTo>
                  <a:pt x="10527887" y="10527888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-3586921">
            <a:off x="10108998" y="2895225"/>
            <a:ext cx="11555564" cy="11555564"/>
          </a:xfrm>
          <a:custGeom>
            <a:avLst/>
            <a:gdLst/>
            <a:ahLst/>
            <a:cxnLst/>
            <a:rect r="r" b="b" t="t" l="l"/>
            <a:pathLst>
              <a:path h="11555564" w="11555564">
                <a:moveTo>
                  <a:pt x="11555564" y="0"/>
                </a:moveTo>
                <a:lnTo>
                  <a:pt x="0" y="0"/>
                </a:lnTo>
                <a:lnTo>
                  <a:pt x="0" y="11555564"/>
                </a:lnTo>
                <a:lnTo>
                  <a:pt x="11555564" y="11555564"/>
                </a:lnTo>
                <a:lnTo>
                  <a:pt x="11555564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6076524" y="1162050"/>
            <a:ext cx="6134951" cy="1366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28"/>
              </a:lnSpc>
            </a:pPr>
            <a:r>
              <a:rPr lang="en-US" sz="7028" spc="-351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INFORMACJE </a:t>
            </a:r>
          </a:p>
          <a:p>
            <a:pPr algn="ctr" marL="0" indent="0" lvl="0">
              <a:lnSpc>
                <a:spcPts val="3802"/>
              </a:lnSpc>
              <a:spcBef>
                <a:spcPct val="0"/>
              </a:spcBef>
            </a:pPr>
            <a:r>
              <a:rPr lang="en-US" sz="3802" spc="-19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 </a:t>
            </a:r>
            <a:r>
              <a:rPr lang="en-US" sz="3802" spc="-190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PROJEKCIE W PIGUŁCE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11280" y="3075092"/>
            <a:ext cx="14665441" cy="4193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66"/>
              </a:lnSpc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 tej części przedstaw </a:t>
            </a:r>
            <a:r>
              <a:rPr lang="en-US" b="true" sz="2766" spc="-13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najważniejsze informacje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dotyczące realizowanego projektu – jego grupę docelową, skalę oraz sposób promocji.</a:t>
            </a:r>
          </a:p>
          <a:p>
            <a:pPr algn="just">
              <a:lnSpc>
                <a:spcPts val="2766"/>
              </a:lnSpc>
            </a:pPr>
          </a:p>
          <a:p>
            <a:pPr algn="just">
              <a:lnSpc>
                <a:spcPts val="2766"/>
              </a:lnSpc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Uwzględnij: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b="true" sz="2766" spc="-13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grupę docelową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– do kogo skierowany był projekt,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b="true" sz="2766" spc="-13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zaangażowanie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– ile osób uczestniczyło w przygotowaniu i realizacji projektu,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b="true" sz="2766" spc="-13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uczestników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– ilu uczestników wzięło udział w wydarzeniu, jeśli projekt miał formę wydarzenia,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b="true" sz="2766" spc="-13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promocję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– w jaki sposób projekt był komunikowany i promowany, np. poprzez media społecznościowe, plakaty, strony internetowe czy współpracę z partnerami.</a:t>
            </a:r>
          </a:p>
          <a:p>
            <a:pPr algn="just">
              <a:lnSpc>
                <a:spcPts val="2766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2766"/>
              </a:lnSpc>
              <a:spcBef>
                <a:spcPct val="0"/>
              </a:spcBef>
            </a:pP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Postaraj się pokazać skalę projektu oraz sposób dotarcia do odbiorców.</a:t>
            </a:r>
          </a:p>
          <a:p>
            <a:pPr algn="just" marL="0" indent="0" lvl="0">
              <a:lnSpc>
                <a:spcPts val="2766"/>
              </a:lnSpc>
              <a:spcBef>
                <a:spcPct val="0"/>
              </a:spcBef>
            </a:pPr>
          </a:p>
        </p:txBody>
      </p:sp>
      <p:sp>
        <p:nvSpPr>
          <p:cNvPr name="Freeform 23" id="23"/>
          <p:cNvSpPr/>
          <p:nvPr/>
        </p:nvSpPr>
        <p:spPr>
          <a:xfrm flipH="false" flipV="true" rot="7418116">
            <a:off x="10427617" y="4064044"/>
            <a:ext cx="10388512" cy="10388512"/>
          </a:xfrm>
          <a:custGeom>
            <a:avLst/>
            <a:gdLst/>
            <a:ahLst/>
            <a:cxnLst/>
            <a:rect r="r" b="b" t="t" l="l"/>
            <a:pathLst>
              <a:path h="10388512" w="10388512">
                <a:moveTo>
                  <a:pt x="0" y="10388512"/>
                </a:moveTo>
                <a:lnTo>
                  <a:pt x="10388512" y="10388512"/>
                </a:lnTo>
                <a:lnTo>
                  <a:pt x="10388512" y="0"/>
                </a:lnTo>
                <a:lnTo>
                  <a:pt x="0" y="0"/>
                </a:lnTo>
                <a:lnTo>
                  <a:pt x="0" y="10388512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811280" y="8143805"/>
            <a:ext cx="4084049" cy="854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90"/>
              </a:lnSpc>
            </a:pPr>
            <a:r>
              <a:rPr lang="en-US" b="true" sz="1300" i="true" spc="-58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DO USUNIĘCIA – </a:t>
            </a:r>
          </a:p>
          <a:p>
            <a:pPr algn="l">
              <a:lnSpc>
                <a:spcPts val="1690"/>
              </a:lnSpc>
            </a:pPr>
            <a:r>
              <a:rPr lang="en-US" b="true" sz="1300" i="true" spc="-58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PLIK NIE MOŻE PRZEKROCZYĆ 8 STRON </a:t>
            </a:r>
          </a:p>
          <a:p>
            <a:pPr algn="l">
              <a:lnSpc>
                <a:spcPts val="1690"/>
              </a:lnSpc>
            </a:pPr>
            <a:r>
              <a:rPr lang="en-US" b="true" sz="1300" i="true" spc="-58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JEŚLI NIE SPEŁNICIE TEGO WYMOGU PROJEKT ZOSTANIE ZDYSKWALIFIKOWANY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4884634">
            <a:off x="8028581" y="3172608"/>
            <a:ext cx="8921101" cy="5968180"/>
            <a:chOff x="0" y="0"/>
            <a:chExt cx="11894801" cy="7957573"/>
          </a:xfrm>
        </p:grpSpPr>
        <p:sp>
          <p:nvSpPr>
            <p:cNvPr name="Freeform 3" id="3"/>
            <p:cNvSpPr/>
            <p:nvPr/>
          </p:nvSpPr>
          <p:spPr>
            <a:xfrm flipH="false" flipV="false" rot="-6932260">
              <a:off x="1030786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-6932260">
              <a:off x="7019624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2284416">
            <a:off x="5035487" y="4967726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8" y="0"/>
                </a:lnTo>
                <a:lnTo>
                  <a:pt x="134911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1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92263" y="-3883227"/>
            <a:ext cx="7540724" cy="5700287"/>
            <a:chOff x="0" y="0"/>
            <a:chExt cx="10054299" cy="7600383"/>
          </a:xfrm>
        </p:grpSpPr>
        <p:sp>
          <p:nvSpPr>
            <p:cNvPr name="Freeform 7" id="7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28700" y="7784762"/>
            <a:ext cx="6497343" cy="1473538"/>
            <a:chOff x="0" y="0"/>
            <a:chExt cx="8663124" cy="19647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436901" y="303226"/>
              <a:ext cx="3681838" cy="1358265"/>
            </a:xfrm>
            <a:custGeom>
              <a:avLst/>
              <a:gdLst/>
              <a:ahLst/>
              <a:cxnLst/>
              <a:rect r="r" b="b" t="t" l="l"/>
              <a:pathLst>
                <a:path h="1358265" w="3681838">
                  <a:moveTo>
                    <a:pt x="0" y="0"/>
                  </a:moveTo>
                  <a:lnTo>
                    <a:pt x="3681838" y="0"/>
                  </a:lnTo>
                  <a:lnTo>
                    <a:pt x="3681838" y="1358265"/>
                  </a:lnTo>
                  <a:lnTo>
                    <a:pt x="0" y="135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35008" cy="1964717"/>
            </a:xfrm>
            <a:custGeom>
              <a:avLst/>
              <a:gdLst/>
              <a:ahLst/>
              <a:cxnLst/>
              <a:rect r="r" b="b" t="t" l="l"/>
              <a:pathLst>
                <a:path h="1964717" w="1735008">
                  <a:moveTo>
                    <a:pt x="0" y="0"/>
                  </a:moveTo>
                  <a:lnTo>
                    <a:pt x="1735008" y="0"/>
                  </a:lnTo>
                  <a:lnTo>
                    <a:pt x="1735008" y="1964717"/>
                  </a:lnTo>
                  <a:lnTo>
                    <a:pt x="0" y="1964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818432" y="60013"/>
              <a:ext cx="1844691" cy="1844691"/>
            </a:xfrm>
            <a:custGeom>
              <a:avLst/>
              <a:gdLst/>
              <a:ahLst/>
              <a:cxnLst/>
              <a:rect r="r" b="b" t="t" l="l"/>
              <a:pathLst>
                <a:path h="1844691" w="1844691">
                  <a:moveTo>
                    <a:pt x="0" y="0"/>
                  </a:moveTo>
                  <a:lnTo>
                    <a:pt x="1844692" y="0"/>
                  </a:lnTo>
                  <a:lnTo>
                    <a:pt x="1844692" y="1844691"/>
                  </a:lnTo>
                  <a:lnTo>
                    <a:pt x="0" y="184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1528915" y="7784762"/>
            <a:ext cx="8921101" cy="5968180"/>
            <a:chOff x="0" y="0"/>
            <a:chExt cx="11894801" cy="7957573"/>
          </a:xfrm>
        </p:grpSpPr>
        <p:sp>
          <p:nvSpPr>
            <p:cNvPr name="Freeform 14" id="14"/>
            <p:cNvSpPr/>
            <p:nvPr/>
          </p:nvSpPr>
          <p:spPr>
            <a:xfrm flipH="false" flipV="false" rot="-6932260">
              <a:off x="1030786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-6932260">
              <a:off x="7019624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true" flipV="true" rot="7458970">
            <a:off x="2896534" y="-2476410"/>
            <a:ext cx="16278442" cy="16278442"/>
          </a:xfrm>
          <a:custGeom>
            <a:avLst/>
            <a:gdLst/>
            <a:ahLst/>
            <a:cxnLst/>
            <a:rect r="r" b="b" t="t" l="l"/>
            <a:pathLst>
              <a:path h="16278442" w="16278442">
                <a:moveTo>
                  <a:pt x="16278442" y="16278442"/>
                </a:moveTo>
                <a:lnTo>
                  <a:pt x="0" y="16278442"/>
                </a:lnTo>
                <a:lnTo>
                  <a:pt x="0" y="0"/>
                </a:lnTo>
                <a:lnTo>
                  <a:pt x="16278442" y="0"/>
                </a:lnTo>
                <a:lnTo>
                  <a:pt x="16278442" y="16278442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834601" y="-4785887"/>
            <a:ext cx="7540724" cy="5700287"/>
            <a:chOff x="0" y="0"/>
            <a:chExt cx="10054299" cy="7600383"/>
          </a:xfrm>
        </p:grpSpPr>
        <p:sp>
          <p:nvSpPr>
            <p:cNvPr name="Freeform 18" id="18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028700" y="1073681"/>
            <a:ext cx="7275167" cy="520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66"/>
              </a:lnSpc>
              <a:spcBef>
                <a:spcPct val="0"/>
              </a:spcBef>
            </a:pPr>
            <a:r>
              <a:rPr lang="en-US" b="true" sz="3866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DODATKOWE INFORMACJE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1632084"/>
            <a:ext cx="6357036" cy="4645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072"/>
              </a:lnSpc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To miejsce na informacje, które </a:t>
            </a:r>
            <a:r>
              <a:rPr lang="en-US" b="true" sz="2072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uzupełniają</a:t>
            </a: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wcześniejszy opis i pozwalają lepiej poznać projekt.</a:t>
            </a:r>
          </a:p>
          <a:p>
            <a:pPr algn="just">
              <a:lnSpc>
                <a:spcPts val="2072"/>
              </a:lnSpc>
            </a:pPr>
          </a:p>
          <a:p>
            <a:pPr algn="just">
              <a:lnSpc>
                <a:spcPts val="2072"/>
              </a:lnSpc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Możesz dodać: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zdjęcia, grafiki lub materiały promocyjne,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dodatkowe informacje o przebiegu projektu,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najważniejsze osiągnięcia i rezultaty,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opinie lub wypowiedzi uczestników,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ciekawostki związane z realizacją,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informacje o partnerach i współpracy,</a:t>
            </a:r>
          </a:p>
          <a:p>
            <a:pPr algn="just">
              <a:lnSpc>
                <a:spcPts val="2072"/>
              </a:lnSpc>
            </a:pPr>
          </a:p>
          <a:p>
            <a:pPr algn="just">
              <a:lnSpc>
                <a:spcPts val="2072"/>
              </a:lnSpc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Wykorzystaj tę przestrzeń, aby pokazać to, czego nie udało się zawrzeć we wcześniejszych częściach zgłoszenia.</a:t>
            </a:r>
          </a:p>
          <a:p>
            <a:pPr algn="just">
              <a:lnSpc>
                <a:spcPts val="2072"/>
              </a:lnSpc>
            </a:pPr>
          </a:p>
          <a:p>
            <a:pPr algn="just">
              <a:lnSpc>
                <a:spcPts val="2072"/>
              </a:lnSpc>
            </a:pPr>
            <a:r>
              <a:rPr lang="en-US" b="true" sz="2072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Jeśli nie masz dodatkowych informacji, które wzbogacą zgłoszenie – możesz usunąć ten slajd.</a:t>
            </a:r>
          </a:p>
          <a:p>
            <a:pPr algn="just" marL="0" indent="0" lvl="0">
              <a:lnSpc>
                <a:spcPts val="2072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6455928"/>
            <a:ext cx="5409458" cy="1122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b="true" sz="1722" i="true" spc="-77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DO USUNIĘCIA – </a:t>
            </a:r>
          </a:p>
          <a:p>
            <a:pPr algn="l">
              <a:lnSpc>
                <a:spcPts val="2239"/>
              </a:lnSpc>
            </a:pPr>
            <a:r>
              <a:rPr lang="en-US" b="true" sz="1722" i="true" spc="-77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PLIK NIE MOŻE PRZEKROCZYĆ 8 STRON </a:t>
            </a:r>
          </a:p>
          <a:p>
            <a:pPr algn="l">
              <a:lnSpc>
                <a:spcPts val="2239"/>
              </a:lnSpc>
            </a:pPr>
            <a:r>
              <a:rPr lang="en-US" b="true" sz="1722" i="true" spc="-77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JEŚLI NIE SPEŁNICIE TEGO WYMOGU PROJEKT ZOSTANIE ZDYSKWALIFIKOWANY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1781061" y="2831913"/>
            <a:ext cx="5441751" cy="5441751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35352" lIns="35352" bIns="35352" rIns="35352"/>
            <a:lstStyle/>
            <a:p>
              <a:pPr algn="ctr">
                <a:lnSpc>
                  <a:spcPts val="1264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true" flipV="true" rot="7458970">
            <a:off x="8959115" y="-604477"/>
            <a:ext cx="12937992" cy="12937992"/>
          </a:xfrm>
          <a:custGeom>
            <a:avLst/>
            <a:gdLst/>
            <a:ahLst/>
            <a:cxnLst/>
            <a:rect r="r" b="b" t="t" l="l"/>
            <a:pathLst>
              <a:path h="12937992" w="12937992">
                <a:moveTo>
                  <a:pt x="12937992" y="12937992"/>
                </a:moveTo>
                <a:lnTo>
                  <a:pt x="0" y="12937992"/>
                </a:lnTo>
                <a:lnTo>
                  <a:pt x="0" y="0"/>
                </a:lnTo>
                <a:lnTo>
                  <a:pt x="12937992" y="0"/>
                </a:lnTo>
                <a:lnTo>
                  <a:pt x="12937992" y="12937992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2090795" y="5382616"/>
            <a:ext cx="4822283" cy="646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812"/>
              </a:lnSpc>
              <a:spcBef>
                <a:spcPct val="0"/>
              </a:spcBef>
            </a:pPr>
            <a:r>
              <a:rPr lang="en-US" b="true" sz="4812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LOGOTYP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4884634">
            <a:off x="8028581" y="3172608"/>
            <a:ext cx="8921101" cy="5968180"/>
            <a:chOff x="0" y="0"/>
            <a:chExt cx="11894801" cy="7957573"/>
          </a:xfrm>
        </p:grpSpPr>
        <p:sp>
          <p:nvSpPr>
            <p:cNvPr name="Freeform 3" id="3"/>
            <p:cNvSpPr/>
            <p:nvPr/>
          </p:nvSpPr>
          <p:spPr>
            <a:xfrm flipH="false" flipV="false" rot="-6932260">
              <a:off x="1030786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-6932260">
              <a:off x="7019624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2284416">
            <a:off x="5035487" y="4967726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8" y="0"/>
                </a:lnTo>
                <a:lnTo>
                  <a:pt x="134911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1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92263" y="-3883227"/>
            <a:ext cx="7540724" cy="5700287"/>
            <a:chOff x="0" y="0"/>
            <a:chExt cx="10054299" cy="7600383"/>
          </a:xfrm>
        </p:grpSpPr>
        <p:sp>
          <p:nvSpPr>
            <p:cNvPr name="Freeform 7" id="7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28700" y="7784762"/>
            <a:ext cx="6497343" cy="1473538"/>
            <a:chOff x="0" y="0"/>
            <a:chExt cx="8663124" cy="19647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436901" y="303226"/>
              <a:ext cx="3681838" cy="1358265"/>
            </a:xfrm>
            <a:custGeom>
              <a:avLst/>
              <a:gdLst/>
              <a:ahLst/>
              <a:cxnLst/>
              <a:rect r="r" b="b" t="t" l="l"/>
              <a:pathLst>
                <a:path h="1358265" w="3681838">
                  <a:moveTo>
                    <a:pt x="0" y="0"/>
                  </a:moveTo>
                  <a:lnTo>
                    <a:pt x="3681838" y="0"/>
                  </a:lnTo>
                  <a:lnTo>
                    <a:pt x="3681838" y="1358265"/>
                  </a:lnTo>
                  <a:lnTo>
                    <a:pt x="0" y="135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35008" cy="1964717"/>
            </a:xfrm>
            <a:custGeom>
              <a:avLst/>
              <a:gdLst/>
              <a:ahLst/>
              <a:cxnLst/>
              <a:rect r="r" b="b" t="t" l="l"/>
              <a:pathLst>
                <a:path h="1964717" w="1735008">
                  <a:moveTo>
                    <a:pt x="0" y="0"/>
                  </a:moveTo>
                  <a:lnTo>
                    <a:pt x="1735008" y="0"/>
                  </a:lnTo>
                  <a:lnTo>
                    <a:pt x="1735008" y="1964717"/>
                  </a:lnTo>
                  <a:lnTo>
                    <a:pt x="0" y="1964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6818432" y="60013"/>
              <a:ext cx="1844691" cy="1844691"/>
            </a:xfrm>
            <a:custGeom>
              <a:avLst/>
              <a:gdLst/>
              <a:ahLst/>
              <a:cxnLst/>
              <a:rect r="r" b="b" t="t" l="l"/>
              <a:pathLst>
                <a:path h="1844691" w="1844691">
                  <a:moveTo>
                    <a:pt x="0" y="0"/>
                  </a:moveTo>
                  <a:lnTo>
                    <a:pt x="1844692" y="0"/>
                  </a:lnTo>
                  <a:lnTo>
                    <a:pt x="1844692" y="1844691"/>
                  </a:lnTo>
                  <a:lnTo>
                    <a:pt x="0" y="184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-1528915" y="7784762"/>
            <a:ext cx="8921101" cy="5968180"/>
            <a:chOff x="0" y="0"/>
            <a:chExt cx="11894801" cy="7957573"/>
          </a:xfrm>
        </p:grpSpPr>
        <p:sp>
          <p:nvSpPr>
            <p:cNvPr name="Freeform 14" id="14"/>
            <p:cNvSpPr/>
            <p:nvPr/>
          </p:nvSpPr>
          <p:spPr>
            <a:xfrm flipH="false" flipV="false" rot="-6932260">
              <a:off x="1030786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-6932260">
              <a:off x="7019624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true" flipV="true" rot="7458970">
            <a:off x="2896534" y="-2476410"/>
            <a:ext cx="16278442" cy="16278442"/>
          </a:xfrm>
          <a:custGeom>
            <a:avLst/>
            <a:gdLst/>
            <a:ahLst/>
            <a:cxnLst/>
            <a:rect r="r" b="b" t="t" l="l"/>
            <a:pathLst>
              <a:path h="16278442" w="16278442">
                <a:moveTo>
                  <a:pt x="16278442" y="16278442"/>
                </a:moveTo>
                <a:lnTo>
                  <a:pt x="0" y="16278442"/>
                </a:lnTo>
                <a:lnTo>
                  <a:pt x="0" y="0"/>
                </a:lnTo>
                <a:lnTo>
                  <a:pt x="16278442" y="0"/>
                </a:lnTo>
                <a:lnTo>
                  <a:pt x="16278442" y="16278442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834601" y="-4785887"/>
            <a:ext cx="7540724" cy="5700287"/>
            <a:chOff x="0" y="0"/>
            <a:chExt cx="10054299" cy="7600383"/>
          </a:xfrm>
        </p:grpSpPr>
        <p:sp>
          <p:nvSpPr>
            <p:cNvPr name="Freeform 18" id="18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1028700" y="1073681"/>
            <a:ext cx="7275167" cy="520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66"/>
              </a:lnSpc>
              <a:spcBef>
                <a:spcPct val="0"/>
              </a:spcBef>
            </a:pPr>
            <a:r>
              <a:rPr lang="en-US" b="true" sz="3866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DODATKOWE INFORMACJE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1632084"/>
            <a:ext cx="6357036" cy="4645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072"/>
              </a:lnSpc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To miejsce na informacje, które </a:t>
            </a:r>
            <a:r>
              <a:rPr lang="en-US" b="true" sz="2072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uzupełniają</a:t>
            </a: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wcześniejszy opis i pozwalają lepiej poznać projekt.</a:t>
            </a:r>
          </a:p>
          <a:p>
            <a:pPr algn="just">
              <a:lnSpc>
                <a:spcPts val="2072"/>
              </a:lnSpc>
            </a:pPr>
          </a:p>
          <a:p>
            <a:pPr algn="just">
              <a:lnSpc>
                <a:spcPts val="2072"/>
              </a:lnSpc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Możesz dodać: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zdjęcia, grafiki lub materiały promocyjne,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dodatkowe informacje o przebiegu projektu,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najważniejsze osiągnięcia i rezultaty,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opinie lub wypowiedzi uczestników,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ciekawostki związane z realizacją,</a:t>
            </a:r>
          </a:p>
          <a:p>
            <a:pPr algn="just" marL="447452" indent="-223726" lvl="1">
              <a:lnSpc>
                <a:spcPts val="2072"/>
              </a:lnSpc>
              <a:buFont typeface="Arial"/>
              <a:buChar char="•"/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informacje o partnerach i współpracy,</a:t>
            </a:r>
          </a:p>
          <a:p>
            <a:pPr algn="just">
              <a:lnSpc>
                <a:spcPts val="2072"/>
              </a:lnSpc>
            </a:pPr>
          </a:p>
          <a:p>
            <a:pPr algn="just">
              <a:lnSpc>
                <a:spcPts val="2072"/>
              </a:lnSpc>
            </a:pPr>
            <a:r>
              <a:rPr lang="en-US" sz="2072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Wykorzystaj tę przestrzeń, aby pokazać to, czego nie udało się zawrzeć we wcześniejszych częściach zgłoszenia.</a:t>
            </a:r>
          </a:p>
          <a:p>
            <a:pPr algn="just">
              <a:lnSpc>
                <a:spcPts val="2072"/>
              </a:lnSpc>
            </a:pPr>
          </a:p>
          <a:p>
            <a:pPr algn="just">
              <a:lnSpc>
                <a:spcPts val="2072"/>
              </a:lnSpc>
            </a:pPr>
            <a:r>
              <a:rPr lang="en-US" b="true" sz="2072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Jeśli nie masz dodatkowych informacji, które wzbogacą zgłoszenie – możesz usunąć ten slajd.</a:t>
            </a:r>
          </a:p>
          <a:p>
            <a:pPr algn="just" marL="0" indent="0" lvl="0">
              <a:lnSpc>
                <a:spcPts val="2072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6455928"/>
            <a:ext cx="5409458" cy="1122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b="true" sz="1722" i="true" spc="-77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DO USUNIĘCIA – </a:t>
            </a:r>
          </a:p>
          <a:p>
            <a:pPr algn="l">
              <a:lnSpc>
                <a:spcPts val="2239"/>
              </a:lnSpc>
            </a:pPr>
            <a:r>
              <a:rPr lang="en-US" b="true" sz="1722" i="true" spc="-77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PLIK NIE MOŻE PRZEKROCZYĆ 8 STRON </a:t>
            </a:r>
          </a:p>
          <a:p>
            <a:pPr algn="l">
              <a:lnSpc>
                <a:spcPts val="2239"/>
              </a:lnSpc>
            </a:pPr>
            <a:r>
              <a:rPr lang="en-US" b="true" sz="1722" i="true" spc="-77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JEŚLI NIE SPEŁNICIE TEGO WYMOGU PROJEKT ZOSTANIE ZDYSKWALIFIKOWANY</a:t>
            </a:r>
          </a:p>
        </p:txBody>
      </p:sp>
      <p:sp>
        <p:nvSpPr>
          <p:cNvPr name="Freeform 23" id="23"/>
          <p:cNvSpPr/>
          <p:nvPr/>
        </p:nvSpPr>
        <p:spPr>
          <a:xfrm flipH="true" flipV="true" rot="7458970">
            <a:off x="8959115" y="-604477"/>
            <a:ext cx="12937992" cy="12937992"/>
          </a:xfrm>
          <a:custGeom>
            <a:avLst/>
            <a:gdLst/>
            <a:ahLst/>
            <a:cxnLst/>
            <a:rect r="r" b="b" t="t" l="l"/>
            <a:pathLst>
              <a:path h="12937992" w="12937992">
                <a:moveTo>
                  <a:pt x="12937992" y="12937992"/>
                </a:moveTo>
                <a:lnTo>
                  <a:pt x="0" y="12937992"/>
                </a:lnTo>
                <a:lnTo>
                  <a:pt x="0" y="0"/>
                </a:lnTo>
                <a:lnTo>
                  <a:pt x="12937992" y="0"/>
                </a:lnTo>
                <a:lnTo>
                  <a:pt x="12937992" y="12937992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3786068" y="5636961"/>
            <a:ext cx="3473232" cy="3473232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1268" y="0"/>
                  </a:moveTo>
                  <a:lnTo>
                    <a:pt x="761532" y="0"/>
                  </a:lnTo>
                  <a:cubicBezTo>
                    <a:pt x="789847" y="0"/>
                    <a:pt x="812800" y="22953"/>
                    <a:pt x="812800" y="51268"/>
                  </a:cubicBezTo>
                  <a:lnTo>
                    <a:pt x="812800" y="761532"/>
                  </a:lnTo>
                  <a:cubicBezTo>
                    <a:pt x="812800" y="789847"/>
                    <a:pt x="789847" y="812800"/>
                    <a:pt x="761532" y="812800"/>
                  </a:cubicBezTo>
                  <a:lnTo>
                    <a:pt x="51268" y="812800"/>
                  </a:lnTo>
                  <a:cubicBezTo>
                    <a:pt x="22953" y="812800"/>
                    <a:pt x="0" y="789847"/>
                    <a:pt x="0" y="761532"/>
                  </a:cubicBezTo>
                  <a:lnTo>
                    <a:pt x="0" y="51268"/>
                  </a:lnTo>
                  <a:cubicBezTo>
                    <a:pt x="0" y="22953"/>
                    <a:pt x="22953" y="0"/>
                    <a:pt x="51268" y="0"/>
                  </a:cubicBezTo>
                  <a:close/>
                </a:path>
              </a:pathLst>
            </a:custGeom>
            <a:blipFill>
              <a:blip r:embed="rId8"/>
              <a:stretch>
                <a:fillRect l="-78303" t="0" r="-78303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9501714" y="5636961"/>
            <a:ext cx="3473232" cy="3473232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51268" y="0"/>
                  </a:moveTo>
                  <a:lnTo>
                    <a:pt x="761532" y="0"/>
                  </a:lnTo>
                  <a:cubicBezTo>
                    <a:pt x="789847" y="0"/>
                    <a:pt x="812800" y="22953"/>
                    <a:pt x="812800" y="51268"/>
                  </a:cubicBezTo>
                  <a:lnTo>
                    <a:pt x="812800" y="761532"/>
                  </a:lnTo>
                  <a:cubicBezTo>
                    <a:pt x="812800" y="789847"/>
                    <a:pt x="789847" y="812800"/>
                    <a:pt x="761532" y="812800"/>
                  </a:cubicBezTo>
                  <a:lnTo>
                    <a:pt x="51268" y="812800"/>
                  </a:lnTo>
                  <a:cubicBezTo>
                    <a:pt x="22953" y="812800"/>
                    <a:pt x="0" y="789847"/>
                    <a:pt x="0" y="761532"/>
                  </a:cubicBezTo>
                  <a:lnTo>
                    <a:pt x="0" y="51268"/>
                  </a:lnTo>
                  <a:cubicBezTo>
                    <a:pt x="0" y="22953"/>
                    <a:pt x="22953" y="0"/>
                    <a:pt x="51268" y="0"/>
                  </a:cubicBezTo>
                  <a:close/>
                </a:path>
              </a:pathLst>
            </a:custGeom>
            <a:blipFill>
              <a:blip r:embed="rId8"/>
              <a:stretch>
                <a:fillRect l="-78303" t="0" r="-78303" b="0"/>
              </a:stretch>
            </a:blip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9501714" y="1176807"/>
            <a:ext cx="7757586" cy="4069630"/>
            <a:chOff x="0" y="0"/>
            <a:chExt cx="6350000" cy="333121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6350000" cy="3331210"/>
            </a:xfrm>
            <a:custGeom>
              <a:avLst/>
              <a:gdLst/>
              <a:ahLst/>
              <a:cxnLst/>
              <a:rect r="r" b="b" t="t" l="l"/>
              <a:pathLst>
                <a:path h="3331210" w="6350000">
                  <a:moveTo>
                    <a:pt x="6209030" y="0"/>
                  </a:moveTo>
                  <a:lnTo>
                    <a:pt x="140970" y="0"/>
                  </a:lnTo>
                  <a:cubicBezTo>
                    <a:pt x="63500" y="0"/>
                    <a:pt x="0" y="62230"/>
                    <a:pt x="0" y="138430"/>
                  </a:cubicBezTo>
                  <a:lnTo>
                    <a:pt x="0" y="3192780"/>
                  </a:lnTo>
                  <a:cubicBezTo>
                    <a:pt x="0" y="3268980"/>
                    <a:pt x="63500" y="3331210"/>
                    <a:pt x="140970" y="3331210"/>
                  </a:cubicBezTo>
                  <a:lnTo>
                    <a:pt x="6209030" y="3331210"/>
                  </a:lnTo>
                  <a:cubicBezTo>
                    <a:pt x="6286500" y="3331210"/>
                    <a:pt x="6350000" y="3268980"/>
                    <a:pt x="6350000" y="3192780"/>
                  </a:cubicBezTo>
                  <a:lnTo>
                    <a:pt x="6350000" y="138430"/>
                  </a:lnTo>
                  <a:cubicBezTo>
                    <a:pt x="6350000" y="62230"/>
                    <a:pt x="6286500" y="0"/>
                    <a:pt x="6209030" y="0"/>
                  </a:cubicBezTo>
                  <a:close/>
                </a:path>
              </a:pathLst>
            </a:custGeom>
            <a:blipFill>
              <a:blip r:embed="rId8"/>
              <a:stretch>
                <a:fillRect l="-17308" t="0" r="-17308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95329" y="8172380"/>
            <a:ext cx="6497343" cy="1473538"/>
            <a:chOff x="0" y="0"/>
            <a:chExt cx="8663124" cy="19647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436901" y="303226"/>
              <a:ext cx="3681838" cy="1358265"/>
            </a:xfrm>
            <a:custGeom>
              <a:avLst/>
              <a:gdLst/>
              <a:ahLst/>
              <a:cxnLst/>
              <a:rect r="r" b="b" t="t" l="l"/>
              <a:pathLst>
                <a:path h="1358265" w="3681838">
                  <a:moveTo>
                    <a:pt x="0" y="0"/>
                  </a:moveTo>
                  <a:lnTo>
                    <a:pt x="3681838" y="0"/>
                  </a:lnTo>
                  <a:lnTo>
                    <a:pt x="3681838" y="1358265"/>
                  </a:lnTo>
                  <a:lnTo>
                    <a:pt x="0" y="135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735008" cy="1964717"/>
            </a:xfrm>
            <a:custGeom>
              <a:avLst/>
              <a:gdLst/>
              <a:ahLst/>
              <a:cxnLst/>
              <a:rect r="r" b="b" t="t" l="l"/>
              <a:pathLst>
                <a:path h="1964717" w="1735008">
                  <a:moveTo>
                    <a:pt x="0" y="0"/>
                  </a:moveTo>
                  <a:lnTo>
                    <a:pt x="1735008" y="0"/>
                  </a:lnTo>
                  <a:lnTo>
                    <a:pt x="1735008" y="1964717"/>
                  </a:lnTo>
                  <a:lnTo>
                    <a:pt x="0" y="1964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818432" y="60013"/>
              <a:ext cx="1844691" cy="1844691"/>
            </a:xfrm>
            <a:custGeom>
              <a:avLst/>
              <a:gdLst/>
              <a:ahLst/>
              <a:cxnLst/>
              <a:rect r="r" b="b" t="t" l="l"/>
              <a:pathLst>
                <a:path h="1844691" w="1844691">
                  <a:moveTo>
                    <a:pt x="0" y="0"/>
                  </a:moveTo>
                  <a:lnTo>
                    <a:pt x="1844692" y="0"/>
                  </a:lnTo>
                  <a:lnTo>
                    <a:pt x="1844692" y="1844691"/>
                  </a:lnTo>
                  <a:lnTo>
                    <a:pt x="0" y="184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-5071537">
            <a:off x="9933696" y="1028700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8" y="0"/>
                </a:lnTo>
                <a:lnTo>
                  <a:pt x="134911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885857" y="-3877933"/>
            <a:ext cx="21585074" cy="6628644"/>
            <a:chOff x="0" y="0"/>
            <a:chExt cx="28780098" cy="8838192"/>
          </a:xfrm>
        </p:grpSpPr>
        <p:sp>
          <p:nvSpPr>
            <p:cNvPr name="Freeform 8" id="8"/>
            <p:cNvSpPr/>
            <p:nvPr/>
          </p:nvSpPr>
          <p:spPr>
            <a:xfrm flipH="false" flipV="false" rot="-6932260">
              <a:off x="1030786" y="1844881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6932260">
              <a:off x="7019624" y="2957777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6932260">
              <a:off x="8055370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3" y="0"/>
                  </a:lnTo>
                  <a:lnTo>
                    <a:pt x="5938613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6932260">
              <a:off x="14044207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6932260">
              <a:off x="17916083" y="1844881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6932260">
              <a:off x="23904921" y="2957777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6932260">
              <a:off x="10874656" y="1257655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3" y="0"/>
                  </a:lnTo>
                  <a:lnTo>
                    <a:pt x="5938613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-6932260">
              <a:off x="16863493" y="2370550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1"/>
                  </a:lnTo>
                  <a:lnTo>
                    <a:pt x="0" y="42173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6255024">
            <a:off x="-6045956" y="-2407407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7" y="0"/>
                </a:lnTo>
                <a:lnTo>
                  <a:pt x="13491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8497373">
            <a:off x="-4193879" y="5766934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7" y="0"/>
                </a:lnTo>
                <a:lnTo>
                  <a:pt x="13491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true" rot="-7918455">
            <a:off x="-1613987" y="5396039"/>
            <a:ext cx="9198060" cy="9198060"/>
          </a:xfrm>
          <a:custGeom>
            <a:avLst/>
            <a:gdLst/>
            <a:ahLst/>
            <a:cxnLst/>
            <a:rect r="r" b="b" t="t" l="l"/>
            <a:pathLst>
              <a:path h="9198060" w="9198060">
                <a:moveTo>
                  <a:pt x="9198059" y="9198060"/>
                </a:moveTo>
                <a:lnTo>
                  <a:pt x="0" y="9198060"/>
                </a:lnTo>
                <a:lnTo>
                  <a:pt x="0" y="0"/>
                </a:lnTo>
                <a:lnTo>
                  <a:pt x="9198059" y="0"/>
                </a:lnTo>
                <a:lnTo>
                  <a:pt x="9198059" y="919806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true" rot="-7079122">
            <a:off x="-3238446" y="3448956"/>
            <a:ext cx="10527887" cy="10527887"/>
          </a:xfrm>
          <a:custGeom>
            <a:avLst/>
            <a:gdLst/>
            <a:ahLst/>
            <a:cxnLst/>
            <a:rect r="r" b="b" t="t" l="l"/>
            <a:pathLst>
              <a:path h="10527887" w="10527887">
                <a:moveTo>
                  <a:pt x="10527887" y="10527888"/>
                </a:moveTo>
                <a:lnTo>
                  <a:pt x="0" y="10527888"/>
                </a:lnTo>
                <a:lnTo>
                  <a:pt x="0" y="0"/>
                </a:lnTo>
                <a:lnTo>
                  <a:pt x="10527887" y="0"/>
                </a:lnTo>
                <a:lnTo>
                  <a:pt x="10527887" y="10527888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-3586921">
            <a:off x="10108998" y="2895225"/>
            <a:ext cx="11555564" cy="11555564"/>
          </a:xfrm>
          <a:custGeom>
            <a:avLst/>
            <a:gdLst/>
            <a:ahLst/>
            <a:cxnLst/>
            <a:rect r="r" b="b" t="t" l="l"/>
            <a:pathLst>
              <a:path h="11555564" w="11555564">
                <a:moveTo>
                  <a:pt x="11555564" y="0"/>
                </a:moveTo>
                <a:lnTo>
                  <a:pt x="0" y="0"/>
                </a:lnTo>
                <a:lnTo>
                  <a:pt x="0" y="11555564"/>
                </a:lnTo>
                <a:lnTo>
                  <a:pt x="11555564" y="11555564"/>
                </a:lnTo>
                <a:lnTo>
                  <a:pt x="11555564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417630" y="1137558"/>
            <a:ext cx="8124711" cy="1330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6"/>
              </a:lnSpc>
            </a:pPr>
            <a:r>
              <a:rPr lang="en-US" b="true" sz="5036" spc="-251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DODATKOWE </a:t>
            </a:r>
          </a:p>
          <a:p>
            <a:pPr algn="ctr" marL="0" indent="0" lvl="0">
              <a:lnSpc>
                <a:spcPts val="5168"/>
              </a:lnSpc>
              <a:spcBef>
                <a:spcPct val="0"/>
              </a:spcBef>
            </a:pPr>
            <a:r>
              <a:rPr lang="en-US" b="true" sz="5168" spc="-25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INFORMACJE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11280" y="3075092"/>
            <a:ext cx="14665441" cy="4890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66"/>
              </a:lnSpc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To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miejsce 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na informacje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, które uzupełniają wcześniejszy opis i pozwalają lepiej poznać projekt.</a:t>
            </a:r>
          </a:p>
          <a:p>
            <a:pPr algn="just">
              <a:lnSpc>
                <a:spcPts val="2766"/>
              </a:lnSpc>
            </a:pPr>
          </a:p>
          <a:p>
            <a:pPr algn="just">
              <a:lnSpc>
                <a:spcPts val="2766"/>
              </a:lnSpc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Możesz dodać: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zdjęcia, grafiki lub materiały promocyjne,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do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datkowe informacje o przebiegu projektu,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na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j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wa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ż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nie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jsze osiągnięcia i rezultaty,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opinie lub wypowiedzi 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uczestników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ciekawostki związane z realizacją,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informa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cj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e o partnerach i współpracy,</a:t>
            </a:r>
          </a:p>
          <a:p>
            <a:pPr algn="just">
              <a:lnSpc>
                <a:spcPts val="2766"/>
              </a:lnSpc>
            </a:pPr>
          </a:p>
          <a:p>
            <a:pPr algn="just">
              <a:lnSpc>
                <a:spcPts val="2766"/>
              </a:lnSpc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Wykorzystaj tę przestrzeń, aby pokazać to, czego nie udało się zawrzeć we wcześniejszych częściach zgłoszenia.</a:t>
            </a:r>
          </a:p>
          <a:p>
            <a:pPr algn="just">
              <a:lnSpc>
                <a:spcPts val="2766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2766"/>
              </a:lnSpc>
              <a:spcBef>
                <a:spcPct val="0"/>
              </a:spcBef>
            </a:pP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Jeśli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e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m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a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s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dod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a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k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owych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info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r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mac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j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i,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kt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óre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wzb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g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a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cą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głoszenie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– m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że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s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usunąć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ten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slaj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811280" y="8143805"/>
            <a:ext cx="4084049" cy="854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90"/>
              </a:lnSpc>
            </a:pPr>
            <a:r>
              <a:rPr lang="en-US" b="true" sz="1300" i="true" spc="-58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DO USUNIĘCIA – </a:t>
            </a:r>
          </a:p>
          <a:p>
            <a:pPr algn="l">
              <a:lnSpc>
                <a:spcPts val="1690"/>
              </a:lnSpc>
            </a:pPr>
            <a:r>
              <a:rPr lang="en-US" b="true" sz="1300" i="true" spc="-58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PLIK NIE MOŻE PRZEKROCZYĆ 8 STRON </a:t>
            </a:r>
          </a:p>
          <a:p>
            <a:pPr algn="l">
              <a:lnSpc>
                <a:spcPts val="1690"/>
              </a:lnSpc>
            </a:pPr>
            <a:r>
              <a:rPr lang="en-US" b="true" sz="1300" i="true" spc="-58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JEŚLI NIE SPEŁNICIE TEGO WYMOGU PROJEKT ZOSTANIE ZDYSKWALIFIKOWANY</a:t>
            </a:r>
          </a:p>
        </p:txBody>
      </p:sp>
      <p:sp>
        <p:nvSpPr>
          <p:cNvPr name="Freeform 24" id="24"/>
          <p:cNvSpPr/>
          <p:nvPr/>
        </p:nvSpPr>
        <p:spPr>
          <a:xfrm flipH="false" flipV="true" rot="7418116">
            <a:off x="10427617" y="4064044"/>
            <a:ext cx="10388512" cy="10388512"/>
          </a:xfrm>
          <a:custGeom>
            <a:avLst/>
            <a:gdLst/>
            <a:ahLst/>
            <a:cxnLst/>
            <a:rect r="r" b="b" t="t" l="l"/>
            <a:pathLst>
              <a:path h="10388512" w="10388512">
                <a:moveTo>
                  <a:pt x="0" y="10388512"/>
                </a:moveTo>
                <a:lnTo>
                  <a:pt x="10388512" y="10388512"/>
                </a:lnTo>
                <a:lnTo>
                  <a:pt x="10388512" y="0"/>
                </a:lnTo>
                <a:lnTo>
                  <a:pt x="0" y="0"/>
                </a:lnTo>
                <a:lnTo>
                  <a:pt x="0" y="10388512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4884634">
            <a:off x="8028581" y="3172608"/>
            <a:ext cx="8921101" cy="5968180"/>
            <a:chOff x="0" y="0"/>
            <a:chExt cx="11894801" cy="7957573"/>
          </a:xfrm>
        </p:grpSpPr>
        <p:sp>
          <p:nvSpPr>
            <p:cNvPr name="Freeform 3" id="3"/>
            <p:cNvSpPr/>
            <p:nvPr/>
          </p:nvSpPr>
          <p:spPr>
            <a:xfrm flipH="false" flipV="false" rot="-6932260">
              <a:off x="1030786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-6932260">
              <a:off x="7019624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2284416">
            <a:off x="5035487" y="4967726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8" y="0"/>
                </a:lnTo>
                <a:lnTo>
                  <a:pt x="134911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1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289149" y="626249"/>
            <a:ext cx="9746606" cy="6844268"/>
            <a:chOff x="0" y="0"/>
            <a:chExt cx="12995475" cy="9125691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40912" t="0" r="40912" b="0"/>
            <a:stretch>
              <a:fillRect/>
            </a:stretch>
          </p:blipFill>
          <p:spPr>
            <a:xfrm flipH="false" flipV="false">
              <a:off x="0" y="0"/>
              <a:ext cx="4255900" cy="9125691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31596" t="0" r="31596" b="0"/>
            <a:stretch>
              <a:fillRect/>
            </a:stretch>
          </p:blipFill>
          <p:spPr>
            <a:xfrm flipH="false" flipV="false">
              <a:off x="4369788" y="0"/>
              <a:ext cx="4255900" cy="4505901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4"/>
            <a:srcRect l="31596" t="0" r="31596" b="0"/>
            <a:stretch>
              <a:fillRect/>
            </a:stretch>
          </p:blipFill>
          <p:spPr>
            <a:xfrm flipH="false" flipV="false">
              <a:off x="8739576" y="0"/>
              <a:ext cx="4255900" cy="4505901"/>
            </a:xfrm>
            <a:prstGeom prst="rect">
              <a:avLst/>
            </a:prstGeom>
          </p:spPr>
        </p:pic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4"/>
            <a:srcRect l="12699" t="0" r="12699" b="0"/>
            <a:stretch>
              <a:fillRect/>
            </a:stretch>
          </p:blipFill>
          <p:spPr>
            <a:xfrm flipH="false" flipV="false">
              <a:off x="4369788" y="4619789"/>
              <a:ext cx="8625687" cy="4505901"/>
            </a:xfrm>
            <a:prstGeom prst="rect">
              <a:avLst/>
            </a:prstGeom>
          </p:spPr>
        </p:pic>
      </p:grpSp>
      <p:grpSp>
        <p:nvGrpSpPr>
          <p:cNvPr name="Group 11" id="11"/>
          <p:cNvGrpSpPr/>
          <p:nvPr/>
        </p:nvGrpSpPr>
        <p:grpSpPr>
          <a:xfrm rot="0">
            <a:off x="-3892263" y="-3883227"/>
            <a:ext cx="7540724" cy="5700287"/>
            <a:chOff x="0" y="0"/>
            <a:chExt cx="10054299" cy="7600383"/>
          </a:xfrm>
        </p:grpSpPr>
        <p:sp>
          <p:nvSpPr>
            <p:cNvPr name="Freeform 12" id="12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28700" y="7784762"/>
            <a:ext cx="6497343" cy="1473538"/>
            <a:chOff x="0" y="0"/>
            <a:chExt cx="8663124" cy="196471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2436901" y="303226"/>
              <a:ext cx="3681838" cy="1358265"/>
            </a:xfrm>
            <a:custGeom>
              <a:avLst/>
              <a:gdLst/>
              <a:ahLst/>
              <a:cxnLst/>
              <a:rect r="r" b="b" t="t" l="l"/>
              <a:pathLst>
                <a:path h="1358265" w="3681838">
                  <a:moveTo>
                    <a:pt x="0" y="0"/>
                  </a:moveTo>
                  <a:lnTo>
                    <a:pt x="3681838" y="0"/>
                  </a:lnTo>
                  <a:lnTo>
                    <a:pt x="3681838" y="1358265"/>
                  </a:lnTo>
                  <a:lnTo>
                    <a:pt x="0" y="135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735008" cy="1964717"/>
            </a:xfrm>
            <a:custGeom>
              <a:avLst/>
              <a:gdLst/>
              <a:ahLst/>
              <a:cxnLst/>
              <a:rect r="r" b="b" t="t" l="l"/>
              <a:pathLst>
                <a:path h="1964717" w="1735008">
                  <a:moveTo>
                    <a:pt x="0" y="0"/>
                  </a:moveTo>
                  <a:lnTo>
                    <a:pt x="1735008" y="0"/>
                  </a:lnTo>
                  <a:lnTo>
                    <a:pt x="1735008" y="1964717"/>
                  </a:lnTo>
                  <a:lnTo>
                    <a:pt x="0" y="1964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818432" y="60013"/>
              <a:ext cx="1844691" cy="1844691"/>
            </a:xfrm>
            <a:custGeom>
              <a:avLst/>
              <a:gdLst/>
              <a:ahLst/>
              <a:cxnLst/>
              <a:rect r="r" b="b" t="t" l="l"/>
              <a:pathLst>
                <a:path h="1844691" w="1844691">
                  <a:moveTo>
                    <a:pt x="0" y="0"/>
                  </a:moveTo>
                  <a:lnTo>
                    <a:pt x="1844692" y="0"/>
                  </a:lnTo>
                  <a:lnTo>
                    <a:pt x="1844692" y="1844691"/>
                  </a:lnTo>
                  <a:lnTo>
                    <a:pt x="0" y="184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-1528915" y="7784762"/>
            <a:ext cx="8921101" cy="5968180"/>
            <a:chOff x="0" y="0"/>
            <a:chExt cx="11894801" cy="7957573"/>
          </a:xfrm>
        </p:grpSpPr>
        <p:sp>
          <p:nvSpPr>
            <p:cNvPr name="Freeform 19" id="19"/>
            <p:cNvSpPr/>
            <p:nvPr/>
          </p:nvSpPr>
          <p:spPr>
            <a:xfrm flipH="false" flipV="false" rot="-6932260">
              <a:off x="1030786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-6932260">
              <a:off x="7019624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300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true" flipV="true" rot="7458970">
            <a:off x="2896534" y="-2476410"/>
            <a:ext cx="16278442" cy="16278442"/>
          </a:xfrm>
          <a:custGeom>
            <a:avLst/>
            <a:gdLst/>
            <a:ahLst/>
            <a:cxnLst/>
            <a:rect r="r" b="b" t="t" l="l"/>
            <a:pathLst>
              <a:path h="16278442" w="16278442">
                <a:moveTo>
                  <a:pt x="16278442" y="16278442"/>
                </a:moveTo>
                <a:lnTo>
                  <a:pt x="0" y="16278442"/>
                </a:lnTo>
                <a:lnTo>
                  <a:pt x="0" y="0"/>
                </a:lnTo>
                <a:lnTo>
                  <a:pt x="16278442" y="0"/>
                </a:lnTo>
                <a:lnTo>
                  <a:pt x="16278442" y="16278442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1834601" y="-4785887"/>
            <a:ext cx="7540724" cy="5700287"/>
            <a:chOff x="0" y="0"/>
            <a:chExt cx="10054299" cy="7600383"/>
          </a:xfrm>
        </p:grpSpPr>
        <p:sp>
          <p:nvSpPr>
            <p:cNvPr name="Freeform 23" id="23"/>
            <p:cNvSpPr/>
            <p:nvPr/>
          </p:nvSpPr>
          <p:spPr>
            <a:xfrm flipH="false" flipV="false" rot="5461125">
              <a:off x="3674032" y="8361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5461125">
              <a:off x="103095" y="1219259"/>
              <a:ext cx="6277172" cy="6372763"/>
            </a:xfrm>
            <a:custGeom>
              <a:avLst/>
              <a:gdLst/>
              <a:ahLst/>
              <a:cxnLst/>
              <a:rect r="r" b="b" t="t" l="l"/>
              <a:pathLst>
                <a:path h="6372763" w="6277172">
                  <a:moveTo>
                    <a:pt x="0" y="0"/>
                  </a:moveTo>
                  <a:lnTo>
                    <a:pt x="6277172" y="0"/>
                  </a:lnTo>
                  <a:lnTo>
                    <a:pt x="6277172" y="6372763"/>
                  </a:lnTo>
                  <a:lnTo>
                    <a:pt x="0" y="6372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5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781061" y="2831913"/>
            <a:ext cx="5441751" cy="544175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35352" lIns="35352" bIns="35352" rIns="35352"/>
            <a:lstStyle/>
            <a:p>
              <a:pPr algn="ctr">
                <a:lnSpc>
                  <a:spcPts val="1264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true" flipV="true" rot="7458970">
            <a:off x="8959115" y="-604477"/>
            <a:ext cx="12937992" cy="12937992"/>
          </a:xfrm>
          <a:custGeom>
            <a:avLst/>
            <a:gdLst/>
            <a:ahLst/>
            <a:cxnLst/>
            <a:rect r="r" b="b" t="t" l="l"/>
            <a:pathLst>
              <a:path h="12937992" w="12937992">
                <a:moveTo>
                  <a:pt x="12937992" y="12937992"/>
                </a:moveTo>
                <a:lnTo>
                  <a:pt x="0" y="12937992"/>
                </a:lnTo>
                <a:lnTo>
                  <a:pt x="0" y="0"/>
                </a:lnTo>
                <a:lnTo>
                  <a:pt x="12937992" y="0"/>
                </a:lnTo>
                <a:lnTo>
                  <a:pt x="12937992" y="12937992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2090795" y="5382616"/>
            <a:ext cx="4822283" cy="6461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812"/>
              </a:lnSpc>
              <a:spcBef>
                <a:spcPct val="0"/>
              </a:spcBef>
            </a:pPr>
            <a:r>
              <a:rPr lang="en-US" b="true" sz="4812">
                <a:solidFill>
                  <a:srgbClr val="000000"/>
                </a:solidFill>
                <a:latin typeface="TT Norms Bold"/>
                <a:ea typeface="TT Norms Bold"/>
                <a:cs typeface="TT Norms Bold"/>
                <a:sym typeface="TT Norms Bold"/>
              </a:rPr>
              <a:t>LOGOTYP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71789" y="885825"/>
            <a:ext cx="5411164" cy="112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b="true" sz="1722" i="true" spc="-77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DO USUNIĘCIA – </a:t>
            </a:r>
          </a:p>
          <a:p>
            <a:pPr algn="l">
              <a:lnSpc>
                <a:spcPts val="2239"/>
              </a:lnSpc>
            </a:pPr>
            <a:r>
              <a:rPr lang="en-US" b="true" sz="1722" i="true" spc="-77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PLIK NIE MOŻE PRZEKROCZYĆ 8 STRON </a:t>
            </a:r>
          </a:p>
          <a:p>
            <a:pPr algn="l">
              <a:lnSpc>
                <a:spcPts val="2239"/>
              </a:lnSpc>
            </a:pPr>
            <a:r>
              <a:rPr lang="en-US" b="true" sz="1722" i="true" spc="-77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JEŚLI NIE SPEŁNICIE TEGO WYMOGU PROJEKT ZOSTANIE ZDYSKWALIFIKOWANY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895329" y="8172380"/>
            <a:ext cx="6497343" cy="1473538"/>
            <a:chOff x="0" y="0"/>
            <a:chExt cx="8663124" cy="19647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2436901" y="303226"/>
              <a:ext cx="3681838" cy="1358265"/>
            </a:xfrm>
            <a:custGeom>
              <a:avLst/>
              <a:gdLst/>
              <a:ahLst/>
              <a:cxnLst/>
              <a:rect r="r" b="b" t="t" l="l"/>
              <a:pathLst>
                <a:path h="1358265" w="3681838">
                  <a:moveTo>
                    <a:pt x="0" y="0"/>
                  </a:moveTo>
                  <a:lnTo>
                    <a:pt x="3681838" y="0"/>
                  </a:lnTo>
                  <a:lnTo>
                    <a:pt x="3681838" y="1358265"/>
                  </a:lnTo>
                  <a:lnTo>
                    <a:pt x="0" y="135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735008" cy="1964717"/>
            </a:xfrm>
            <a:custGeom>
              <a:avLst/>
              <a:gdLst/>
              <a:ahLst/>
              <a:cxnLst/>
              <a:rect r="r" b="b" t="t" l="l"/>
              <a:pathLst>
                <a:path h="1964717" w="1735008">
                  <a:moveTo>
                    <a:pt x="0" y="0"/>
                  </a:moveTo>
                  <a:lnTo>
                    <a:pt x="1735008" y="0"/>
                  </a:lnTo>
                  <a:lnTo>
                    <a:pt x="1735008" y="1964717"/>
                  </a:lnTo>
                  <a:lnTo>
                    <a:pt x="0" y="1964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818432" y="60013"/>
              <a:ext cx="1844691" cy="1844691"/>
            </a:xfrm>
            <a:custGeom>
              <a:avLst/>
              <a:gdLst/>
              <a:ahLst/>
              <a:cxnLst/>
              <a:rect r="r" b="b" t="t" l="l"/>
              <a:pathLst>
                <a:path h="1844691" w="1844691">
                  <a:moveTo>
                    <a:pt x="0" y="0"/>
                  </a:moveTo>
                  <a:lnTo>
                    <a:pt x="1844692" y="0"/>
                  </a:lnTo>
                  <a:lnTo>
                    <a:pt x="1844692" y="1844691"/>
                  </a:lnTo>
                  <a:lnTo>
                    <a:pt x="0" y="184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-5071537">
            <a:off x="9933696" y="1028700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8" y="0"/>
                </a:lnTo>
                <a:lnTo>
                  <a:pt x="1349114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0000"/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885857" y="-3877933"/>
            <a:ext cx="21585074" cy="6628644"/>
            <a:chOff x="0" y="0"/>
            <a:chExt cx="28780098" cy="8838192"/>
          </a:xfrm>
        </p:grpSpPr>
        <p:sp>
          <p:nvSpPr>
            <p:cNvPr name="Freeform 8" id="8"/>
            <p:cNvSpPr/>
            <p:nvPr/>
          </p:nvSpPr>
          <p:spPr>
            <a:xfrm flipH="false" flipV="false" rot="-6932260">
              <a:off x="1030786" y="1844881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6932260">
              <a:off x="7019624" y="2957777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63000"/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6932260">
              <a:off x="8055370" y="964262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3" y="0"/>
                  </a:lnTo>
                  <a:lnTo>
                    <a:pt x="5938613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6932260">
              <a:off x="14044207" y="2077158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6932260">
              <a:off x="17916083" y="1844881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4" y="0"/>
                  </a:lnTo>
                  <a:lnTo>
                    <a:pt x="5938614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6932260">
              <a:off x="23904921" y="2957777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0"/>
                  </a:lnTo>
                  <a:lnTo>
                    <a:pt x="0" y="4217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6932260">
              <a:off x="10874656" y="1257655"/>
              <a:ext cx="5938613" cy="6029049"/>
            </a:xfrm>
            <a:custGeom>
              <a:avLst/>
              <a:gdLst/>
              <a:ahLst/>
              <a:cxnLst/>
              <a:rect r="r" b="b" t="t" l="l"/>
              <a:pathLst>
                <a:path h="6029049" w="5938613">
                  <a:moveTo>
                    <a:pt x="0" y="0"/>
                  </a:moveTo>
                  <a:lnTo>
                    <a:pt x="5938613" y="0"/>
                  </a:lnTo>
                  <a:lnTo>
                    <a:pt x="5938613" y="6029049"/>
                  </a:lnTo>
                  <a:lnTo>
                    <a:pt x="0" y="602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-6932260">
              <a:off x="16863493" y="2370550"/>
              <a:ext cx="4154130" cy="4217390"/>
            </a:xfrm>
            <a:custGeom>
              <a:avLst/>
              <a:gdLst/>
              <a:ahLst/>
              <a:cxnLst/>
              <a:rect r="r" b="b" t="t" l="l"/>
              <a:pathLst>
                <a:path h="4217390" w="4154130">
                  <a:moveTo>
                    <a:pt x="0" y="0"/>
                  </a:moveTo>
                  <a:lnTo>
                    <a:pt x="4154130" y="0"/>
                  </a:lnTo>
                  <a:lnTo>
                    <a:pt x="4154130" y="4217391"/>
                  </a:lnTo>
                  <a:lnTo>
                    <a:pt x="0" y="42173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39690"/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6255024">
            <a:off x="-6045956" y="-2407407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7" y="0"/>
                </a:lnTo>
                <a:lnTo>
                  <a:pt x="13491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8497373">
            <a:off x="-4193879" y="5766934"/>
            <a:ext cx="13491148" cy="8229600"/>
          </a:xfrm>
          <a:custGeom>
            <a:avLst/>
            <a:gdLst/>
            <a:ahLst/>
            <a:cxnLst/>
            <a:rect r="r" b="b" t="t" l="l"/>
            <a:pathLst>
              <a:path h="8229600" w="13491148">
                <a:moveTo>
                  <a:pt x="0" y="0"/>
                </a:moveTo>
                <a:lnTo>
                  <a:pt x="13491147" y="0"/>
                </a:lnTo>
                <a:lnTo>
                  <a:pt x="1349114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true" rot="-7918455">
            <a:off x="-1613987" y="5396039"/>
            <a:ext cx="9198060" cy="9198060"/>
          </a:xfrm>
          <a:custGeom>
            <a:avLst/>
            <a:gdLst/>
            <a:ahLst/>
            <a:cxnLst/>
            <a:rect r="r" b="b" t="t" l="l"/>
            <a:pathLst>
              <a:path h="9198060" w="9198060">
                <a:moveTo>
                  <a:pt x="9198059" y="9198060"/>
                </a:moveTo>
                <a:lnTo>
                  <a:pt x="0" y="9198060"/>
                </a:lnTo>
                <a:lnTo>
                  <a:pt x="0" y="0"/>
                </a:lnTo>
                <a:lnTo>
                  <a:pt x="9198059" y="0"/>
                </a:lnTo>
                <a:lnTo>
                  <a:pt x="9198059" y="919806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true" rot="-7079122">
            <a:off x="-3238446" y="3448956"/>
            <a:ext cx="10527887" cy="10527887"/>
          </a:xfrm>
          <a:custGeom>
            <a:avLst/>
            <a:gdLst/>
            <a:ahLst/>
            <a:cxnLst/>
            <a:rect r="r" b="b" t="t" l="l"/>
            <a:pathLst>
              <a:path h="10527887" w="10527887">
                <a:moveTo>
                  <a:pt x="10527887" y="10527888"/>
                </a:moveTo>
                <a:lnTo>
                  <a:pt x="0" y="10527888"/>
                </a:lnTo>
                <a:lnTo>
                  <a:pt x="0" y="0"/>
                </a:lnTo>
                <a:lnTo>
                  <a:pt x="10527887" y="0"/>
                </a:lnTo>
                <a:lnTo>
                  <a:pt x="10527887" y="10527888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-3586921">
            <a:off x="10108998" y="2895225"/>
            <a:ext cx="11555564" cy="11555564"/>
          </a:xfrm>
          <a:custGeom>
            <a:avLst/>
            <a:gdLst/>
            <a:ahLst/>
            <a:cxnLst/>
            <a:rect r="r" b="b" t="t" l="l"/>
            <a:pathLst>
              <a:path h="11555564" w="11555564">
                <a:moveTo>
                  <a:pt x="11555564" y="0"/>
                </a:moveTo>
                <a:lnTo>
                  <a:pt x="0" y="0"/>
                </a:lnTo>
                <a:lnTo>
                  <a:pt x="0" y="11555564"/>
                </a:lnTo>
                <a:lnTo>
                  <a:pt x="11555564" y="11555564"/>
                </a:lnTo>
                <a:lnTo>
                  <a:pt x="11555564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417630" y="1137558"/>
            <a:ext cx="8124711" cy="1330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6"/>
              </a:lnSpc>
            </a:pPr>
            <a:r>
              <a:rPr lang="en-US" b="true" sz="5036" spc="-251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DODATKOWE </a:t>
            </a:r>
          </a:p>
          <a:p>
            <a:pPr algn="ctr" marL="0" indent="0" lvl="0">
              <a:lnSpc>
                <a:spcPts val="5168"/>
              </a:lnSpc>
              <a:spcBef>
                <a:spcPct val="0"/>
              </a:spcBef>
            </a:pPr>
            <a:r>
              <a:rPr lang="en-US" b="true" sz="5168" spc="-258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INFORMACJE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811280" y="3075092"/>
            <a:ext cx="14665441" cy="4890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766"/>
              </a:lnSpc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To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miejsce 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na informacje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, które uzupełniają wcześniejszy opis i pozwalają lepiej poznać projekt.</a:t>
            </a:r>
          </a:p>
          <a:p>
            <a:pPr algn="just">
              <a:lnSpc>
                <a:spcPts val="2766"/>
              </a:lnSpc>
            </a:pPr>
          </a:p>
          <a:p>
            <a:pPr algn="just">
              <a:lnSpc>
                <a:spcPts val="2766"/>
              </a:lnSpc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Możesz dodać: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zdjęcia, grafiki lub materiały promocyjne,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do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datkowe informacje o przebiegu projektu,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na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j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wa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ż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nie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jsze osiągnięcia i rezultaty,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opinie lub wypowiedzi 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uczestników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ciekawostki związane z realizacją,</a:t>
            </a:r>
          </a:p>
          <a:p>
            <a:pPr algn="just" marL="597375" indent="-298687" lvl="1">
              <a:lnSpc>
                <a:spcPts val="2766"/>
              </a:lnSpc>
              <a:buFont typeface="Arial"/>
              <a:buChar char="•"/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informa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cj</a:t>
            </a: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e o partnerach i współpracy,</a:t>
            </a:r>
          </a:p>
          <a:p>
            <a:pPr algn="just">
              <a:lnSpc>
                <a:spcPts val="2766"/>
              </a:lnSpc>
            </a:pPr>
          </a:p>
          <a:p>
            <a:pPr algn="just">
              <a:lnSpc>
                <a:spcPts val="2766"/>
              </a:lnSpc>
            </a:pPr>
            <a:r>
              <a:rPr lang="en-US" sz="2766" spc="-13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Wykorzystaj tę przestrzeń, aby pokazać to, czego nie udało się zawrzeć we wcześniejszych częściach zgłoszenia.</a:t>
            </a:r>
          </a:p>
          <a:p>
            <a:pPr algn="just">
              <a:lnSpc>
                <a:spcPts val="2766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2766"/>
              </a:lnSpc>
              <a:spcBef>
                <a:spcPct val="0"/>
              </a:spcBef>
            </a:pP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Jeśli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e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m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a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s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dod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a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k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owych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info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r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mac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j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i,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kt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óre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wzb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g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a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cą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głoszenie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– m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o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że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s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z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usunąć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ten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 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slaj</a:t>
            </a:r>
            <a:r>
              <a:rPr lang="en-US" sz="2766" spc="-138" strike="noStrike" u="none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d.</a:t>
            </a:r>
          </a:p>
        </p:txBody>
      </p:sp>
      <p:sp>
        <p:nvSpPr>
          <p:cNvPr name="Freeform 23" id="23"/>
          <p:cNvSpPr/>
          <p:nvPr/>
        </p:nvSpPr>
        <p:spPr>
          <a:xfrm flipH="false" flipV="true" rot="7418116">
            <a:off x="10427617" y="4064044"/>
            <a:ext cx="10388512" cy="10388512"/>
          </a:xfrm>
          <a:custGeom>
            <a:avLst/>
            <a:gdLst/>
            <a:ahLst/>
            <a:cxnLst/>
            <a:rect r="r" b="b" t="t" l="l"/>
            <a:pathLst>
              <a:path h="10388512" w="10388512">
                <a:moveTo>
                  <a:pt x="0" y="10388512"/>
                </a:moveTo>
                <a:lnTo>
                  <a:pt x="10388512" y="10388512"/>
                </a:lnTo>
                <a:lnTo>
                  <a:pt x="10388512" y="0"/>
                </a:lnTo>
                <a:lnTo>
                  <a:pt x="0" y="0"/>
                </a:lnTo>
                <a:lnTo>
                  <a:pt x="0" y="10388512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811280" y="8143805"/>
            <a:ext cx="4084049" cy="8543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90"/>
              </a:lnSpc>
            </a:pPr>
            <a:r>
              <a:rPr lang="en-US" b="true" sz="1300" i="true" spc="-58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DO USUNIĘCIA – </a:t>
            </a:r>
          </a:p>
          <a:p>
            <a:pPr algn="l">
              <a:lnSpc>
                <a:spcPts val="1690"/>
              </a:lnSpc>
            </a:pPr>
            <a:r>
              <a:rPr lang="en-US" b="true" sz="1300" i="true" spc="-58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PLIK NIE MOŻE PRZEKROCZYĆ 8 STRON </a:t>
            </a:r>
          </a:p>
          <a:p>
            <a:pPr algn="l">
              <a:lnSpc>
                <a:spcPts val="1690"/>
              </a:lnSpc>
            </a:pPr>
            <a:r>
              <a:rPr lang="en-US" b="true" sz="1300" i="true" spc="-58">
                <a:solidFill>
                  <a:srgbClr val="FF3131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JEŚLI NIE SPEŁNICIE TEGO WYMOGU PROJEKT ZOSTANIE ZDYSKWALIFIKOWANY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DAHTUvU1i8s</dc:identifier>
  <dcterms:modified xsi:type="dcterms:W3CDTF">2011-08-01T06:04:30Z</dcterms:modified>
  <cp:revision>1</cp:revision>
  <dc:title>GALA 2026 - Prezentacja</dc:title>
</cp:coreProperties>
</file>